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патриот.песня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Desktop\патриот.песня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esktop\патриот.песня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патриот.песня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ользователь\Desktop\патриот.песня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Пользователь\Desktop\патриот.песня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Пользователь\Desktop\патриот.песня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Пользователь\Desktop\патриот.песня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Пользователь\Desktop\патриот.песня\ciplenok-6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672408" cy="3665984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патриот.песня\Торцевание-6-768x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176464" cy="356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C:\Users\Пользователь\Desktop\патриот.песня\iWTPP1WN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966750" cy="5626596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патриот.песн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942618" cy="5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Мастер-класс для педагогов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Просторы Космоса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композиции в технике контурное торцевание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Торцевание\1ResizeofDSC07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2708920"/>
            <a:ext cx="576064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патриот.песн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патриот.песн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патриот.песня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патриот.песня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патриот.песн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патриот.песн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патриот.песня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Desktop\патриот.песня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Мастер-класс для педагогов  Тема: Просторы Космоса Цель: создание композиции в технике контурное торцевание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Пользователь</dc:creator>
  <cp:lastModifiedBy>Пользователь</cp:lastModifiedBy>
  <cp:revision>4</cp:revision>
  <dcterms:created xsi:type="dcterms:W3CDTF">2019-04-02T11:53:47Z</dcterms:created>
  <dcterms:modified xsi:type="dcterms:W3CDTF">2019-04-10T08:47:00Z</dcterms:modified>
</cp:coreProperties>
</file>