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24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4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4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01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55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8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5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6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3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1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7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3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6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1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7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A70BE7-0CDF-4B3A-B6F8-805B2E597EC0}" type="datetimeFigureOut">
              <a:rPr lang="ru-RU" smtClean="0"/>
              <a:t>ср 28.10.20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95AAFA-0F47-4AE9-948C-50FB09D0E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69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0"/>
            <a:ext cx="1229868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386840" y="1112520"/>
            <a:ext cx="1066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000" b="1" kern="1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5» муниципального образования городской округ Ялта Республики Крым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2410295"/>
            <a:ext cx="3931920" cy="3924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783080" y="3287003"/>
            <a:ext cx="4312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ИНФОРМАЦИЯ ДЛЯ РОДИТЕЛЕЙ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3462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0"/>
    </mc:Choice>
    <mc:Fallback>
      <p:transition spd="slow" advTm="35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9"/>
          <a:stretch/>
        </p:blipFill>
        <p:spPr>
          <a:xfrm>
            <a:off x="1136846" y="576618"/>
            <a:ext cx="4308611" cy="340852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42" y="897930"/>
            <a:ext cx="5391495" cy="421997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5240865"/>
            <a:ext cx="8009413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8"/>
    </mc:Choice>
    <mc:Fallback>
      <p:transition spd="slow" advTm="789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7" y="453789"/>
            <a:ext cx="5526142" cy="432090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8926"/>
            <a:ext cx="5854845" cy="4394578"/>
          </a:xfrm>
        </p:spPr>
      </p:pic>
    </p:spTree>
    <p:extLst>
      <p:ext uri="{BB962C8B-B14F-4D97-AF65-F5344CB8AC3E}">
        <p14:creationId xmlns:p14="http://schemas.microsoft.com/office/powerpoint/2010/main" val="213309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4"/>
    </mc:Choice>
    <mc:Fallback>
      <p:transition spd="slow" advTm="633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" b="16640"/>
          <a:stretch/>
        </p:blipFill>
        <p:spPr>
          <a:xfrm>
            <a:off x="465846" y="2678622"/>
            <a:ext cx="6396555" cy="363030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56" y="493092"/>
            <a:ext cx="4887197" cy="4000682"/>
          </a:xfrm>
        </p:spPr>
      </p:pic>
    </p:spTree>
    <p:extLst>
      <p:ext uri="{BB962C8B-B14F-4D97-AF65-F5344CB8AC3E}">
        <p14:creationId xmlns:p14="http://schemas.microsoft.com/office/powerpoint/2010/main" val="213292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3"/>
    </mc:Choice>
    <mc:Fallback>
      <p:transition spd="slow" advTm="726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1" y="279406"/>
            <a:ext cx="6465816" cy="389680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3428999"/>
            <a:ext cx="6719248" cy="3312993"/>
          </a:xfrm>
        </p:spPr>
      </p:pic>
    </p:spTree>
    <p:extLst>
      <p:ext uri="{BB962C8B-B14F-4D97-AF65-F5344CB8AC3E}">
        <p14:creationId xmlns:p14="http://schemas.microsoft.com/office/powerpoint/2010/main" val="177593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4"/>
    </mc:Choice>
    <mc:Fallback>
      <p:transition spd="slow" advTm="618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69" y="4487332"/>
            <a:ext cx="8871044" cy="150706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Будьте внимательны!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4" b="12061"/>
          <a:stretch/>
        </p:blipFill>
        <p:spPr>
          <a:xfrm>
            <a:off x="1189630" y="559558"/>
            <a:ext cx="9812740" cy="3927774"/>
          </a:xfrm>
        </p:spPr>
      </p:pic>
    </p:spTree>
    <p:extLst>
      <p:ext uri="{BB962C8B-B14F-4D97-AF65-F5344CB8AC3E}">
        <p14:creationId xmlns:p14="http://schemas.microsoft.com/office/powerpoint/2010/main" val="227112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9"/>
    </mc:Choice>
    <mc:Fallback>
      <p:transition spd="slow" advTm="44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357052" y="890692"/>
            <a:ext cx="7545388" cy="3246120"/>
          </a:xfrm>
          <a:prstGeom prst="wedgeRoundRectCallout">
            <a:avLst/>
          </a:prstGeom>
          <a:solidFill>
            <a:srgbClr val="C2EFFA"/>
          </a:solidFill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УВАЖВАЕМЫЕ РОДИТЕЛИ!</a:t>
            </a:r>
          </a:p>
          <a:p>
            <a:pPr algn="ctr"/>
            <a:r>
              <a:rPr lang="ru-RU" sz="2400" dirty="0" smtClean="0"/>
              <a:t>В связи с участившимися случаями мошеннических действий, мы хотим представить вам самые распространенные виды мошенничества.</a:t>
            </a:r>
          </a:p>
          <a:p>
            <a:pPr algn="ctr"/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0" y="1935480"/>
            <a:ext cx="3934792" cy="3934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13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7"/>
    </mc:Choice>
    <mc:Fallback>
      <p:transition spd="slow" advTm="63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4893" b="6082"/>
          <a:stretch/>
        </p:blipFill>
        <p:spPr>
          <a:xfrm>
            <a:off x="706449" y="625394"/>
            <a:ext cx="4843481" cy="44788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3" y="808123"/>
            <a:ext cx="5478998" cy="52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2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8"/>
    </mc:Choice>
    <mc:Fallback>
      <p:transition spd="slow" advTm="728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7" y="611574"/>
            <a:ext cx="10022406" cy="563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9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1"/>
    </mc:Choice>
    <mc:Fallback>
      <p:transition spd="slow" advTm="45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2" y="214333"/>
            <a:ext cx="5374919" cy="427299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75" y="1651380"/>
            <a:ext cx="6300140" cy="4531056"/>
          </a:xfrm>
        </p:spPr>
      </p:pic>
    </p:spTree>
    <p:extLst>
      <p:ext uri="{BB962C8B-B14F-4D97-AF65-F5344CB8AC3E}">
        <p14:creationId xmlns:p14="http://schemas.microsoft.com/office/powerpoint/2010/main" val="132113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5"/>
    </mc:Choice>
    <mc:Fallback>
      <p:transition spd="slow" advTm="553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5909481"/>
            <a:ext cx="8534400" cy="84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2" y="2333768"/>
            <a:ext cx="6749848" cy="425810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70" y="249071"/>
            <a:ext cx="5005011" cy="4636827"/>
          </a:xfrm>
        </p:spPr>
      </p:pic>
    </p:spTree>
    <p:extLst>
      <p:ext uri="{BB962C8B-B14F-4D97-AF65-F5344CB8AC3E}">
        <p14:creationId xmlns:p14="http://schemas.microsoft.com/office/powerpoint/2010/main" val="36097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7"/>
    </mc:Choice>
    <mc:Fallback>
      <p:transition spd="slow" advTm="791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5049672"/>
            <a:ext cx="8534400" cy="9447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6" y="473544"/>
            <a:ext cx="6041257" cy="385463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87" y="787442"/>
            <a:ext cx="4184129" cy="5910912"/>
          </a:xfrm>
        </p:spPr>
      </p:pic>
    </p:spTree>
    <p:extLst>
      <p:ext uri="{BB962C8B-B14F-4D97-AF65-F5344CB8AC3E}">
        <p14:creationId xmlns:p14="http://schemas.microsoft.com/office/powerpoint/2010/main" val="325306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2"/>
    </mc:Choice>
    <mc:Fallback>
      <p:transition spd="slow" advTm="70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547" y="4517409"/>
            <a:ext cx="10153934" cy="1476990"/>
          </a:xfrm>
        </p:spPr>
        <p:txBody>
          <a:bodyPr>
            <a:normAutofit/>
          </a:bodyPr>
          <a:lstStyle/>
          <a:p>
            <a:r>
              <a:rPr lang="ru-RU" dirty="0" smtClean="0"/>
              <a:t>ЭТО ТАК ЖЕ КАСАЕТСЯ ИНТЕРНЕТ ПОКУПОК 		С НЕПРОВЕРЕННЫХ САЙТОВ.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8" y="705404"/>
            <a:ext cx="4937125" cy="329141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63" y="440484"/>
            <a:ext cx="6497623" cy="3821256"/>
          </a:xfrm>
        </p:spPr>
      </p:pic>
    </p:spTree>
    <p:extLst>
      <p:ext uri="{BB962C8B-B14F-4D97-AF65-F5344CB8AC3E}">
        <p14:creationId xmlns:p14="http://schemas.microsoft.com/office/powerpoint/2010/main" val="301166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16"/>
    </mc:Choice>
    <mc:Fallback>
      <p:transition spd="slow" advTm="70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2" y="685801"/>
            <a:ext cx="5057797" cy="392861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74" y="1896653"/>
            <a:ext cx="6229216" cy="4417081"/>
          </a:xfrm>
        </p:spPr>
      </p:pic>
    </p:spTree>
    <p:extLst>
      <p:ext uri="{BB962C8B-B14F-4D97-AF65-F5344CB8AC3E}">
        <p14:creationId xmlns:p14="http://schemas.microsoft.com/office/powerpoint/2010/main" val="192626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4"/>
    </mc:Choice>
    <mc:Fallback>
      <p:transition spd="slow" advTm="810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</TotalTime>
  <Words>51</Words>
  <Application>Microsoft Office PowerPoint</Application>
  <PresentationFormat>Широкоэкранный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ТАК ЖЕ КАСАЕТСЯ ИНТЕРНЕТ ПОКУПОК   С НЕПРОВЕРЕННЫХ САЙТОВ.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внимательны!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2020-10-25T09:38:58Z</dcterms:created>
  <dcterms:modified xsi:type="dcterms:W3CDTF">2020-10-28T17:55:42Z</dcterms:modified>
</cp:coreProperties>
</file>