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71" r:id="rId8"/>
    <p:sldId id="263" r:id="rId9"/>
    <p:sldId id="270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ex\Desktop\Детский сад\Лето\Безопасность\титул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51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lex\Desktop\Детский сад\Лето\Безопасность\безопасность детей летом 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41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lex\Desktop\Детский сад\Лето\Безопасность\безопасность детей летом 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22" y="13393"/>
            <a:ext cx="9177622" cy="684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09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lex\Desktop\Детский сад\Лето\Безопасность\безопасность детей летом 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82"/>
            <a:ext cx="9144000" cy="684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97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lex\Desktop\Детский сад\Лето\Безопасность\безопасность детей летом 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0"/>
            <a:ext cx="9144000" cy="6852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06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lex\Desktop\Детский сад\Лето\Безопасность\безопасность детей летом 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53" y="1"/>
            <a:ext cx="91516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24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lex\Desktop\Детский сад\Лето\Безопасность\безопасность детей летом 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4"/>
            <a:ext cx="9144000" cy="685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957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lex\Desktop\Детский сад\Лето\Безопасность\безопасность детей летом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95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01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lex\Desktop\Детский сад\Лето\Безопасность\Безопасность детей летом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53"/>
            <a:ext cx="9144000" cy="685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54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lex\Desktop\Детский сад\Лето\Безопасность\безопасность детей летом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1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lex\Desktop\Детский сад\Лето\Безопасность\безопасность детей летом 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72" y="28699"/>
            <a:ext cx="9157672" cy="682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16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lex\Desktop\Детский сад\Лето\Безопасность\безопасность детей летом 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0"/>
            <a:ext cx="9159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61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lex\Desktop\Детский сад\Лето\Солнечный удар\konsult_bezopasnost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06" y="0"/>
            <a:ext cx="91593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24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lex\Desktop\Детский сад\Лето\Безопасность\безопасность детей летом 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28"/>
            <a:ext cx="9144000" cy="684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19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ex\Desktop\Детский сад\Лето\Солнечный удар\image-8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76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0</Words>
  <Application>Microsoft Office PowerPoint</Application>
  <PresentationFormat>Экран (4:3)</PresentationFormat>
  <Paragraphs>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komputer</dc:creator>
  <cp:lastModifiedBy>Alex</cp:lastModifiedBy>
  <cp:revision>6</cp:revision>
  <dcterms:created xsi:type="dcterms:W3CDTF">2020-06-12T16:23:28Z</dcterms:created>
  <dcterms:modified xsi:type="dcterms:W3CDTF">2020-06-12T17:25:51Z</dcterms:modified>
</cp:coreProperties>
</file>