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Детский сад\Лето\Безопасность\титул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x\Desktop\Детский сад\Лето\Безопасность\безопасность детей летом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x\Desktop\Детский сад\Лето\Безопасность\безопасность детей летом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22" y="13393"/>
            <a:ext cx="9177622" cy="684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\Desktop\Детский сад\Лето\Безопасность\безопасность детей летом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2"/>
            <a:ext cx="9144000" cy="68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x\Desktop\Детский сад\Лето\Безопасность\безопасность детей летом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0"/>
            <a:ext cx="9144000" cy="68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ex\Desktop\Детский сад\Лето\Безопасность\безопасность детей летом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3" y="1"/>
            <a:ext cx="91516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lex\Desktop\Детский сад\Лето\Безопасность\безопасность детей летом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"/>
            <a:ext cx="9144000" cy="68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Детский сад\Лето\Безопасность\безопасность детей лето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esktop\Детский сад\Лето\Безопасность\Безопасность детей летом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3"/>
            <a:ext cx="9144000" cy="68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Детский сад\Лето\Безопасность\безопасность детей летом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Детский сад\Лето\Безопасность\безопасность детей летом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2" y="28699"/>
            <a:ext cx="9157672" cy="6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\Desktop\Детский сад\Лето\Безопасность\безопасность детей летом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Детский сад\Лето\Солнечный удар\konsult_bezopasnos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6" y="0"/>
            <a:ext cx="9159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Детский сад\Лето\Безопасность\безопасность детей летом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Детский сад\Лето\Солнечный удар\image-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komputer</dc:creator>
  <cp:lastModifiedBy>Alex</cp:lastModifiedBy>
  <cp:revision>6</cp:revision>
  <dcterms:created xsi:type="dcterms:W3CDTF">2020-06-12T16:23:28Z</dcterms:created>
  <dcterms:modified xsi:type="dcterms:W3CDTF">2020-06-12T17:25:51Z</dcterms:modified>
</cp:coreProperties>
</file>