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D8271-C9FE-4870-A9D0-DA1F9F19CCF6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777A464-6151-495C-9554-B88FAF67B9A4}">
      <dgm:prSet/>
      <dgm:spPr/>
      <dgm:t>
        <a:bodyPr/>
        <a:lstStyle/>
        <a:p>
          <a:endParaRPr lang="ru-RU" dirty="0"/>
        </a:p>
      </dgm:t>
    </dgm:pt>
    <dgm:pt modelId="{6BDC4574-BC70-4B67-9E6C-B7CD9A087F12}" type="parTrans" cxnId="{5D3367CB-EE46-4E51-B099-BA24787CC6E9}">
      <dgm:prSet/>
      <dgm:spPr/>
      <dgm:t>
        <a:bodyPr/>
        <a:lstStyle/>
        <a:p>
          <a:endParaRPr lang="ru-RU"/>
        </a:p>
      </dgm:t>
    </dgm:pt>
    <dgm:pt modelId="{1CD43F60-DFF6-45A9-A1B1-2E63CB2DE153}" type="sibTrans" cxnId="{5D3367CB-EE46-4E51-B099-BA24787CC6E9}">
      <dgm:prSet/>
      <dgm:spPr/>
      <dgm:t>
        <a:bodyPr/>
        <a:lstStyle/>
        <a:p>
          <a:endParaRPr lang="ru-RU"/>
        </a:p>
      </dgm:t>
    </dgm:pt>
    <dgm:pt modelId="{1AB5E12B-1CBB-4BC7-98DE-53D7E2558D8D}">
      <dgm:prSet/>
      <dgm:spPr/>
      <dgm:t>
        <a:bodyPr/>
        <a:lstStyle/>
        <a:p>
          <a:endParaRPr lang="ru-RU" dirty="0"/>
        </a:p>
      </dgm:t>
    </dgm:pt>
    <dgm:pt modelId="{679C9EF4-DFF8-4A70-B6AC-7130BC241A2E}" type="parTrans" cxnId="{D8A97429-13A4-4E45-9007-5A233C0F9AB8}">
      <dgm:prSet/>
      <dgm:spPr/>
      <dgm:t>
        <a:bodyPr/>
        <a:lstStyle/>
        <a:p>
          <a:endParaRPr lang="ru-RU"/>
        </a:p>
      </dgm:t>
    </dgm:pt>
    <dgm:pt modelId="{F63ED192-CB78-4A4C-80EA-B1F4F5645E8A}" type="sibTrans" cxnId="{D8A97429-13A4-4E45-9007-5A233C0F9AB8}">
      <dgm:prSet/>
      <dgm:spPr/>
      <dgm:t>
        <a:bodyPr/>
        <a:lstStyle/>
        <a:p>
          <a:endParaRPr lang="ru-RU"/>
        </a:p>
      </dgm:t>
    </dgm:pt>
    <dgm:pt modelId="{D26B1BD5-2EE4-4467-B19E-89662178BF4F}">
      <dgm:prSet/>
      <dgm:spPr/>
      <dgm:t>
        <a:bodyPr/>
        <a:lstStyle/>
        <a:p>
          <a:endParaRPr lang="ru-RU" dirty="0"/>
        </a:p>
      </dgm:t>
    </dgm:pt>
    <dgm:pt modelId="{A74EF13B-4DCF-4095-9AFA-701A163ED670}" type="parTrans" cxnId="{E6F3BD6B-EB28-4E98-AFC8-A76CA23DAD2C}">
      <dgm:prSet/>
      <dgm:spPr/>
      <dgm:t>
        <a:bodyPr/>
        <a:lstStyle/>
        <a:p>
          <a:endParaRPr lang="ru-RU"/>
        </a:p>
      </dgm:t>
    </dgm:pt>
    <dgm:pt modelId="{E666F67A-C607-40F1-B753-F301B1A09733}" type="sibTrans" cxnId="{E6F3BD6B-EB28-4E98-AFC8-A76CA23DAD2C}">
      <dgm:prSet/>
      <dgm:spPr/>
      <dgm:t>
        <a:bodyPr/>
        <a:lstStyle/>
        <a:p>
          <a:endParaRPr lang="ru-RU"/>
        </a:p>
      </dgm:t>
    </dgm:pt>
    <dgm:pt modelId="{1A3D0ACA-3B96-4B53-A208-00CD61ABE286}">
      <dgm:prSet custT="1"/>
      <dgm:spPr>
        <a:xfrm>
          <a:off x="2499449" y="1696576"/>
          <a:ext cx="3784896" cy="2373529"/>
        </a:xfrm>
        <a:prstGeom prst="roundRect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+mn-ea"/>
              <a:cs typeface="+mn-cs"/>
            </a:rPr>
            <a:t>Факторы, влияющие на состояние здоровья:</a:t>
          </a:r>
          <a:endParaRPr lang="ru-RU" sz="2400" b="1" cap="none" spc="0" dirty="0">
            <a:ln w="11430"/>
            <a:gradFill>
              <a:gsLst>
                <a:gs pos="0">
                  <a:srgbClr val="C0504D">
                    <a:tint val="70000"/>
                    <a:satMod val="245000"/>
                  </a:srgbClr>
                </a:gs>
                <a:gs pos="75000">
                  <a:srgbClr val="C0504D">
                    <a:tint val="90000"/>
                    <a:shade val="60000"/>
                    <a:satMod val="240000"/>
                  </a:srgbClr>
                </a:gs>
                <a:gs pos="100000">
                  <a:srgbClr val="C0504D">
                    <a:tint val="100000"/>
                    <a:shade val="50000"/>
                    <a:satMod val="240000"/>
                  </a:srgb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F0478F2C-254D-4177-A7D2-B41A61B0D058}" type="parTrans" cxnId="{39A586F6-AB5B-405B-A642-619BBF635BA7}">
      <dgm:prSet/>
      <dgm:spPr/>
      <dgm:t>
        <a:bodyPr/>
        <a:lstStyle/>
        <a:p>
          <a:endParaRPr lang="ru-RU"/>
        </a:p>
      </dgm:t>
    </dgm:pt>
    <dgm:pt modelId="{2E2F17B6-B4B8-4329-9FA0-190CE1E66367}" type="sibTrans" cxnId="{39A586F6-AB5B-405B-A642-619BBF635BA7}">
      <dgm:prSet/>
      <dgm:spPr/>
      <dgm:t>
        <a:bodyPr/>
        <a:lstStyle/>
        <a:p>
          <a:endParaRPr lang="ru-RU"/>
        </a:p>
      </dgm:t>
    </dgm:pt>
    <dgm:pt modelId="{6200BCC8-D8B1-4409-9FA2-1EB5013FEDFD}">
      <dgm:prSet/>
      <dgm:spPr/>
      <dgm:t>
        <a:bodyPr/>
        <a:lstStyle/>
        <a:p>
          <a:endParaRPr lang="ru-RU" dirty="0"/>
        </a:p>
      </dgm:t>
    </dgm:pt>
    <dgm:pt modelId="{C7B7A07D-B2F3-41DC-9BFC-11DBD4606514}" type="parTrans" cxnId="{8CDB75C0-1A1B-4485-AEAC-42D6C15F5F58}">
      <dgm:prSet/>
      <dgm:spPr/>
      <dgm:t>
        <a:bodyPr/>
        <a:lstStyle/>
        <a:p>
          <a:endParaRPr lang="ru-RU"/>
        </a:p>
      </dgm:t>
    </dgm:pt>
    <dgm:pt modelId="{A742041E-29A2-4A06-93E5-F0EBC16D6A54}" type="sibTrans" cxnId="{8CDB75C0-1A1B-4485-AEAC-42D6C15F5F58}">
      <dgm:prSet/>
      <dgm:spPr/>
      <dgm:t>
        <a:bodyPr/>
        <a:lstStyle/>
        <a:p>
          <a:endParaRPr lang="ru-RU"/>
        </a:p>
      </dgm:t>
    </dgm:pt>
    <dgm:pt modelId="{604273B3-CBED-4C6D-B50C-538D56DD33DC}">
      <dgm:prSet custT="1"/>
      <dgm:spPr>
        <a:xfrm>
          <a:off x="4374043" y="15"/>
          <a:ext cx="4320480" cy="3024336"/>
        </a:xfrm>
        <a:prstGeom prst="round1Rect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Образ жизни </a:t>
          </a:r>
        </a:p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50 – 55 %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F5528C8-C658-4CA3-B577-33A77987F01A}" type="parTrans" cxnId="{582CB840-28ED-46B7-B031-0B5F0C124651}">
      <dgm:prSet/>
      <dgm:spPr/>
      <dgm:t>
        <a:bodyPr/>
        <a:lstStyle/>
        <a:p>
          <a:endParaRPr lang="ru-RU"/>
        </a:p>
      </dgm:t>
    </dgm:pt>
    <dgm:pt modelId="{92A2583C-FD6A-4118-9205-ABC13D0BDC3A}" type="sibTrans" cxnId="{582CB840-28ED-46B7-B031-0B5F0C124651}">
      <dgm:prSet/>
      <dgm:spPr/>
      <dgm:t>
        <a:bodyPr/>
        <a:lstStyle/>
        <a:p>
          <a:endParaRPr lang="ru-RU"/>
        </a:p>
      </dgm:t>
    </dgm:pt>
    <dgm:pt modelId="{570878D5-7162-4486-9CA2-B505DC2F77AC}">
      <dgm:prSet custT="1"/>
      <dgm:spPr>
        <a:xfrm rot="10800000">
          <a:off x="72011" y="3024351"/>
          <a:ext cx="4320480" cy="3024336"/>
        </a:xfrm>
        <a:prstGeom prst="round1Rect">
          <a:avLst/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Наследственность </a:t>
          </a:r>
        </a:p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16 – 20 % </a:t>
          </a:r>
          <a:endParaRPr lang="ru-RU" sz="32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B48F263-3D07-486B-B7C2-E0BA92679046}" type="parTrans" cxnId="{C35FE6CF-CA3F-45B0-A751-768821E25D2A}">
      <dgm:prSet/>
      <dgm:spPr/>
      <dgm:t>
        <a:bodyPr/>
        <a:lstStyle/>
        <a:p>
          <a:endParaRPr lang="ru-RU"/>
        </a:p>
      </dgm:t>
    </dgm:pt>
    <dgm:pt modelId="{69BBD17F-7A6A-4065-90C9-73721ED223B9}" type="sibTrans" cxnId="{C35FE6CF-CA3F-45B0-A751-768821E25D2A}">
      <dgm:prSet/>
      <dgm:spPr/>
      <dgm:t>
        <a:bodyPr/>
        <a:lstStyle/>
        <a:p>
          <a:endParaRPr lang="ru-RU"/>
        </a:p>
      </dgm:t>
    </dgm:pt>
    <dgm:pt modelId="{04834AAB-094F-4EC5-8DCC-AD3F76C6571B}">
      <dgm:prSet custT="1"/>
      <dgm:spPr>
        <a:xfrm rot="5400000">
          <a:off x="5022115" y="2413145"/>
          <a:ext cx="3024336" cy="4320480"/>
        </a:xfrm>
        <a:prstGeom prst="round1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rtl="0"/>
          <a:r>
            <a: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Окружающая среда – 20 – 25</a:t>
          </a:r>
          <a:r>
            <a:rPr lang="ru-RU" sz="3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%</a:t>
          </a:r>
          <a:endParaRPr lang="ru-RU" sz="3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FA049BB9-48BE-48BD-BB5D-775B49A9CD65}" type="parTrans" cxnId="{0A8BBF17-03B3-4966-AFA2-0DB4C9A7B586}">
      <dgm:prSet/>
      <dgm:spPr/>
      <dgm:t>
        <a:bodyPr/>
        <a:lstStyle/>
        <a:p>
          <a:endParaRPr lang="ru-RU"/>
        </a:p>
      </dgm:t>
    </dgm:pt>
    <dgm:pt modelId="{53558C80-47CF-4213-85E3-C3D2E3286945}" type="sibTrans" cxnId="{0A8BBF17-03B3-4966-AFA2-0DB4C9A7B586}">
      <dgm:prSet/>
      <dgm:spPr/>
      <dgm:t>
        <a:bodyPr/>
        <a:lstStyle/>
        <a:p>
          <a:endParaRPr lang="ru-RU"/>
        </a:p>
      </dgm:t>
    </dgm:pt>
    <dgm:pt modelId="{137245C6-88CE-4012-9556-75D8E69468B6}">
      <dgm:prSet custT="1"/>
      <dgm:spPr>
        <a:xfrm rot="16200000">
          <a:off x="753424" y="-681419"/>
          <a:ext cx="3171863" cy="4534732"/>
        </a:xfrm>
        <a:prstGeom prst="round1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Развитие здравоохранения </a:t>
          </a:r>
        </a:p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10 – 15 %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DF0C7A71-527F-42DA-83F6-5EFC25D43C86}" type="sibTrans" cxnId="{2D135410-58F5-4359-A975-E7D8F7682BC2}">
      <dgm:prSet/>
      <dgm:spPr/>
      <dgm:t>
        <a:bodyPr/>
        <a:lstStyle/>
        <a:p>
          <a:endParaRPr lang="ru-RU"/>
        </a:p>
      </dgm:t>
    </dgm:pt>
    <dgm:pt modelId="{95E8C7FE-0DB5-4B4F-9BCC-C8DFEC60F03B}" type="parTrans" cxnId="{2D135410-58F5-4359-A975-E7D8F7682BC2}">
      <dgm:prSet/>
      <dgm:spPr/>
      <dgm:t>
        <a:bodyPr/>
        <a:lstStyle/>
        <a:p>
          <a:endParaRPr lang="ru-RU"/>
        </a:p>
      </dgm:t>
    </dgm:pt>
    <dgm:pt modelId="{D045FF8A-26C1-4170-8605-105D4A61466E}" type="pres">
      <dgm:prSet presAssocID="{BE3D8271-C9FE-4870-A9D0-DA1F9F19CCF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0085DF-7E27-4F24-A96E-730C61B19933}" type="pres">
      <dgm:prSet presAssocID="{BE3D8271-C9FE-4870-A9D0-DA1F9F19CCF6}" presName="matrix" presStyleCnt="0"/>
      <dgm:spPr/>
    </dgm:pt>
    <dgm:pt modelId="{22A5BCC8-EA4A-4F5F-937D-5448862A2182}" type="pres">
      <dgm:prSet presAssocID="{BE3D8271-C9FE-4870-A9D0-DA1F9F19CCF6}" presName="tile1" presStyleLbl="node1" presStyleIdx="0" presStyleCnt="4" custScaleX="104959" custScaleY="104878" custLinFactNeighborX="2906" custLinFactNeighborY="1220"/>
      <dgm:spPr/>
      <dgm:t>
        <a:bodyPr/>
        <a:lstStyle/>
        <a:p>
          <a:endParaRPr lang="ru-RU"/>
        </a:p>
      </dgm:t>
    </dgm:pt>
    <dgm:pt modelId="{C1A7FC52-2C5B-429B-9AF7-0BC20570C0C0}" type="pres">
      <dgm:prSet presAssocID="{BE3D8271-C9FE-4870-A9D0-DA1F9F19CCF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05683-AB25-4040-B53C-00D2798035E5}" type="pres">
      <dgm:prSet presAssocID="{BE3D8271-C9FE-4870-A9D0-DA1F9F19CCF6}" presName="tile2" presStyleLbl="node1" presStyleIdx="1" presStyleCnt="4" custLinFactNeighborX="2094" custLinFactNeighborY="-1219"/>
      <dgm:spPr/>
      <dgm:t>
        <a:bodyPr/>
        <a:lstStyle/>
        <a:p>
          <a:endParaRPr lang="ru-RU"/>
        </a:p>
      </dgm:t>
    </dgm:pt>
    <dgm:pt modelId="{E5D6C66F-5F52-4747-8163-2025573F4F39}" type="pres">
      <dgm:prSet presAssocID="{BE3D8271-C9FE-4870-A9D0-DA1F9F19CCF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3FED08-748C-45C0-BBB6-C1EC971B77EF}" type="pres">
      <dgm:prSet presAssocID="{BE3D8271-C9FE-4870-A9D0-DA1F9F19CCF6}" presName="tile3" presStyleLbl="node1" presStyleIdx="2" presStyleCnt="4" custLinFactNeighborX="427" custLinFactNeighborY="-1219"/>
      <dgm:spPr/>
      <dgm:t>
        <a:bodyPr/>
        <a:lstStyle/>
        <a:p>
          <a:endParaRPr lang="ru-RU"/>
        </a:p>
      </dgm:t>
    </dgm:pt>
    <dgm:pt modelId="{1351A928-AD08-4B5A-826F-D57965B326CC}" type="pres">
      <dgm:prSet presAssocID="{BE3D8271-C9FE-4870-A9D0-DA1F9F19CCF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D2261-166A-4A00-89CB-AC7E04FD5CE2}" type="pres">
      <dgm:prSet presAssocID="{BE3D8271-C9FE-4870-A9D0-DA1F9F19CCF6}" presName="tile4" presStyleLbl="node1" presStyleIdx="3" presStyleCnt="4"/>
      <dgm:spPr/>
      <dgm:t>
        <a:bodyPr/>
        <a:lstStyle/>
        <a:p>
          <a:endParaRPr lang="ru-RU"/>
        </a:p>
      </dgm:t>
    </dgm:pt>
    <dgm:pt modelId="{59539E53-5D41-45DB-89C9-EFCB075FD4DE}" type="pres">
      <dgm:prSet presAssocID="{BE3D8271-C9FE-4870-A9D0-DA1F9F19CCF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F86D4-00F5-464A-949F-E9210FC447BD}" type="pres">
      <dgm:prSet presAssocID="{BE3D8271-C9FE-4870-A9D0-DA1F9F19CCF6}" presName="centerTile" presStyleLbl="fgShp" presStyleIdx="0" presStyleCnt="1" custScaleX="130242" custScaleY="135982" custLinFactNeighborX="2755" custLinFactNeighborY="-93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8A97429-13A4-4E45-9007-5A233C0F9AB8}" srcId="{BE3D8271-C9FE-4870-A9D0-DA1F9F19CCF6}" destId="{1AB5E12B-1CBB-4BC7-98DE-53D7E2558D8D}" srcOrd="3" destOrd="0" parTransId="{679C9EF4-DFF8-4A70-B6AC-7130BC241A2E}" sibTransId="{F63ED192-CB78-4A4C-80EA-B1F4F5645E8A}"/>
    <dgm:cxn modelId="{39A586F6-AB5B-405B-A642-619BBF635BA7}" srcId="{BE3D8271-C9FE-4870-A9D0-DA1F9F19CCF6}" destId="{1A3D0ACA-3B96-4B53-A208-00CD61ABE286}" srcOrd="0" destOrd="0" parTransId="{F0478F2C-254D-4177-A7D2-B41A61B0D058}" sibTransId="{2E2F17B6-B4B8-4329-9FA0-190CE1E66367}"/>
    <dgm:cxn modelId="{6BA9EE97-1D06-4858-8497-F530C99FAB39}" type="presOf" srcId="{570878D5-7162-4486-9CA2-B505DC2F77AC}" destId="{5C3FED08-748C-45C0-BBB6-C1EC971B77EF}" srcOrd="0" destOrd="0" presId="urn:microsoft.com/office/officeart/2005/8/layout/matrix1"/>
    <dgm:cxn modelId="{754C3411-3E2D-4234-8E6C-5BD453252D26}" type="presOf" srcId="{137245C6-88CE-4012-9556-75D8E69468B6}" destId="{22A5BCC8-EA4A-4F5F-937D-5448862A2182}" srcOrd="0" destOrd="0" presId="urn:microsoft.com/office/officeart/2005/8/layout/matrix1"/>
    <dgm:cxn modelId="{E6AD6CAC-0C29-4CF7-A768-0A2647E931A4}" type="presOf" srcId="{BE3D8271-C9FE-4870-A9D0-DA1F9F19CCF6}" destId="{D045FF8A-26C1-4170-8605-105D4A61466E}" srcOrd="0" destOrd="0" presId="urn:microsoft.com/office/officeart/2005/8/layout/matrix1"/>
    <dgm:cxn modelId="{84D01E53-9D4C-4C3F-BF1F-5B633549FF32}" type="presOf" srcId="{604273B3-CBED-4C6D-B50C-538D56DD33DC}" destId="{E5D6C66F-5F52-4747-8163-2025573F4F39}" srcOrd="1" destOrd="0" presId="urn:microsoft.com/office/officeart/2005/8/layout/matrix1"/>
    <dgm:cxn modelId="{8CDB75C0-1A1B-4485-AEAC-42D6C15F5F58}" srcId="{BE3D8271-C9FE-4870-A9D0-DA1F9F19CCF6}" destId="{6200BCC8-D8B1-4409-9FA2-1EB5013FEDFD}" srcOrd="1" destOrd="0" parTransId="{C7B7A07D-B2F3-41DC-9BFC-11DBD4606514}" sibTransId="{A742041E-29A2-4A06-93E5-F0EBC16D6A54}"/>
    <dgm:cxn modelId="{5D3367CB-EE46-4E51-B099-BA24787CC6E9}" srcId="{BE3D8271-C9FE-4870-A9D0-DA1F9F19CCF6}" destId="{9777A464-6151-495C-9554-B88FAF67B9A4}" srcOrd="2" destOrd="0" parTransId="{6BDC4574-BC70-4B67-9E6C-B7CD9A087F12}" sibTransId="{1CD43F60-DFF6-45A9-A1B1-2E63CB2DE153}"/>
    <dgm:cxn modelId="{8E748E49-681C-4F16-B50B-773D42C717A6}" type="presOf" srcId="{04834AAB-094F-4EC5-8DCC-AD3F76C6571B}" destId="{048D2261-166A-4A00-89CB-AC7E04FD5CE2}" srcOrd="0" destOrd="0" presId="urn:microsoft.com/office/officeart/2005/8/layout/matrix1"/>
    <dgm:cxn modelId="{E6F3BD6B-EB28-4E98-AFC8-A76CA23DAD2C}" srcId="{BE3D8271-C9FE-4870-A9D0-DA1F9F19CCF6}" destId="{D26B1BD5-2EE4-4467-B19E-89662178BF4F}" srcOrd="4" destOrd="0" parTransId="{A74EF13B-4DCF-4095-9AFA-701A163ED670}" sibTransId="{E666F67A-C607-40F1-B753-F301B1A09733}"/>
    <dgm:cxn modelId="{21BA41C0-245B-406B-9AD4-060C4950E1B6}" type="presOf" srcId="{604273B3-CBED-4C6D-B50C-538D56DD33DC}" destId="{28405683-AB25-4040-B53C-00D2798035E5}" srcOrd="0" destOrd="0" presId="urn:microsoft.com/office/officeart/2005/8/layout/matrix1"/>
    <dgm:cxn modelId="{582CB840-28ED-46B7-B031-0B5F0C124651}" srcId="{1A3D0ACA-3B96-4B53-A208-00CD61ABE286}" destId="{604273B3-CBED-4C6D-B50C-538D56DD33DC}" srcOrd="1" destOrd="0" parTransId="{6F5528C8-C658-4CA3-B577-33A77987F01A}" sibTransId="{92A2583C-FD6A-4118-9205-ABC13D0BDC3A}"/>
    <dgm:cxn modelId="{245431FA-292F-4766-BDC4-4260C5215614}" type="presOf" srcId="{1A3D0ACA-3B96-4B53-A208-00CD61ABE286}" destId="{A39F86D4-00F5-464A-949F-E9210FC447BD}" srcOrd="0" destOrd="0" presId="urn:microsoft.com/office/officeart/2005/8/layout/matrix1"/>
    <dgm:cxn modelId="{C35FE6CF-CA3F-45B0-A751-768821E25D2A}" srcId="{1A3D0ACA-3B96-4B53-A208-00CD61ABE286}" destId="{570878D5-7162-4486-9CA2-B505DC2F77AC}" srcOrd="2" destOrd="0" parTransId="{6B48F263-3D07-486B-B7C2-E0BA92679046}" sibTransId="{69BBD17F-7A6A-4065-90C9-73721ED223B9}"/>
    <dgm:cxn modelId="{0A8BBF17-03B3-4966-AFA2-0DB4C9A7B586}" srcId="{1A3D0ACA-3B96-4B53-A208-00CD61ABE286}" destId="{04834AAB-094F-4EC5-8DCC-AD3F76C6571B}" srcOrd="3" destOrd="0" parTransId="{FA049BB9-48BE-48BD-BB5D-775B49A9CD65}" sibTransId="{53558C80-47CF-4213-85E3-C3D2E3286945}"/>
    <dgm:cxn modelId="{697A67F7-9CF2-4F8E-8397-29E9D9A05A6F}" type="presOf" srcId="{04834AAB-094F-4EC5-8DCC-AD3F76C6571B}" destId="{59539E53-5D41-45DB-89C9-EFCB075FD4DE}" srcOrd="1" destOrd="0" presId="urn:microsoft.com/office/officeart/2005/8/layout/matrix1"/>
    <dgm:cxn modelId="{73728828-B626-4A01-9976-2C1A8DA420F8}" type="presOf" srcId="{137245C6-88CE-4012-9556-75D8E69468B6}" destId="{C1A7FC52-2C5B-429B-9AF7-0BC20570C0C0}" srcOrd="1" destOrd="0" presId="urn:microsoft.com/office/officeart/2005/8/layout/matrix1"/>
    <dgm:cxn modelId="{2D135410-58F5-4359-A975-E7D8F7682BC2}" srcId="{1A3D0ACA-3B96-4B53-A208-00CD61ABE286}" destId="{137245C6-88CE-4012-9556-75D8E69468B6}" srcOrd="0" destOrd="0" parTransId="{95E8C7FE-0DB5-4B4F-9BCC-C8DFEC60F03B}" sibTransId="{DF0C7A71-527F-42DA-83F6-5EFC25D43C86}"/>
    <dgm:cxn modelId="{C080B156-B5B3-4399-8EB5-0401212DF20F}" type="presOf" srcId="{570878D5-7162-4486-9CA2-B505DC2F77AC}" destId="{1351A928-AD08-4B5A-826F-D57965B326CC}" srcOrd="1" destOrd="0" presId="urn:microsoft.com/office/officeart/2005/8/layout/matrix1"/>
    <dgm:cxn modelId="{CFF5AC24-68C8-4691-98A2-CA7070CD1140}" type="presParOf" srcId="{D045FF8A-26C1-4170-8605-105D4A61466E}" destId="{790085DF-7E27-4F24-A96E-730C61B19933}" srcOrd="0" destOrd="0" presId="urn:microsoft.com/office/officeart/2005/8/layout/matrix1"/>
    <dgm:cxn modelId="{FAC02891-11C4-49F3-8391-25AF8C72CBAD}" type="presParOf" srcId="{790085DF-7E27-4F24-A96E-730C61B19933}" destId="{22A5BCC8-EA4A-4F5F-937D-5448862A2182}" srcOrd="0" destOrd="0" presId="urn:microsoft.com/office/officeart/2005/8/layout/matrix1"/>
    <dgm:cxn modelId="{21BE92A8-E230-494D-B9D1-0C958C46327E}" type="presParOf" srcId="{790085DF-7E27-4F24-A96E-730C61B19933}" destId="{C1A7FC52-2C5B-429B-9AF7-0BC20570C0C0}" srcOrd="1" destOrd="0" presId="urn:microsoft.com/office/officeart/2005/8/layout/matrix1"/>
    <dgm:cxn modelId="{BEB85257-A1F8-4A6D-A8BC-6997BEFA8DD9}" type="presParOf" srcId="{790085DF-7E27-4F24-A96E-730C61B19933}" destId="{28405683-AB25-4040-B53C-00D2798035E5}" srcOrd="2" destOrd="0" presId="urn:microsoft.com/office/officeart/2005/8/layout/matrix1"/>
    <dgm:cxn modelId="{EE787E63-1761-4FFC-AC3E-5B553940FD62}" type="presParOf" srcId="{790085DF-7E27-4F24-A96E-730C61B19933}" destId="{E5D6C66F-5F52-4747-8163-2025573F4F39}" srcOrd="3" destOrd="0" presId="urn:microsoft.com/office/officeart/2005/8/layout/matrix1"/>
    <dgm:cxn modelId="{7D873A7A-2756-469C-9D85-3324E5C36BEF}" type="presParOf" srcId="{790085DF-7E27-4F24-A96E-730C61B19933}" destId="{5C3FED08-748C-45C0-BBB6-C1EC971B77EF}" srcOrd="4" destOrd="0" presId="urn:microsoft.com/office/officeart/2005/8/layout/matrix1"/>
    <dgm:cxn modelId="{AA3C636A-AA98-4A39-A907-9A12659EF629}" type="presParOf" srcId="{790085DF-7E27-4F24-A96E-730C61B19933}" destId="{1351A928-AD08-4B5A-826F-D57965B326CC}" srcOrd="5" destOrd="0" presId="urn:microsoft.com/office/officeart/2005/8/layout/matrix1"/>
    <dgm:cxn modelId="{94D3E918-777D-4C74-8739-E3103F0FD83C}" type="presParOf" srcId="{790085DF-7E27-4F24-A96E-730C61B19933}" destId="{048D2261-166A-4A00-89CB-AC7E04FD5CE2}" srcOrd="6" destOrd="0" presId="urn:microsoft.com/office/officeart/2005/8/layout/matrix1"/>
    <dgm:cxn modelId="{C81C521E-901A-4DAC-8319-10D463E5080F}" type="presParOf" srcId="{790085DF-7E27-4F24-A96E-730C61B19933}" destId="{59539E53-5D41-45DB-89C9-EFCB075FD4DE}" srcOrd="7" destOrd="0" presId="urn:microsoft.com/office/officeart/2005/8/layout/matrix1"/>
    <dgm:cxn modelId="{C3C5438F-85F9-4B9E-A732-54FB6FFA1E0D}" type="presParOf" srcId="{D045FF8A-26C1-4170-8605-105D4A61466E}" destId="{A39F86D4-00F5-464A-949F-E9210FC447B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21124-41D1-48C6-B4D9-AF9B9DA141CB}" type="doc">
      <dgm:prSet loTypeId="urn:microsoft.com/office/officeart/2005/8/layout/cycle6" loCatId="cycle" qsTypeId="urn:microsoft.com/office/officeart/2005/8/quickstyle/simple5" qsCatId="simple" csTypeId="urn:microsoft.com/office/officeart/2005/8/colors/colorful1" csCatId="colorful" phldr="1"/>
      <dgm:spPr/>
    </dgm:pt>
    <dgm:pt modelId="{2CFCD4A9-9599-460A-85E2-BB3D1A3754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СОН</a:t>
          </a:r>
          <a:endParaRPr kumimoji="0" lang="ru-RU" b="1" i="0" u="none" strike="noStrike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gm:t>
    </dgm:pt>
    <dgm:pt modelId="{C4BA9347-31F7-47DD-8709-1401995F8115}" type="parTrans" cxnId="{BCF17FA6-C3CF-42AA-BDD7-489AA3757BD2}">
      <dgm:prSet/>
      <dgm:spPr/>
      <dgm:t>
        <a:bodyPr/>
        <a:lstStyle/>
        <a:p>
          <a:endParaRPr lang="ru-RU"/>
        </a:p>
      </dgm:t>
    </dgm:pt>
    <dgm:pt modelId="{66CD4C4C-D5AC-4EDD-8185-16E30E219521}" type="sibTrans" cxnId="{BCF17FA6-C3CF-42AA-BDD7-489AA3757BD2}">
      <dgm:prSet/>
      <dgm:spPr/>
      <dgm:t>
        <a:bodyPr/>
        <a:lstStyle/>
        <a:p>
          <a:endParaRPr lang="ru-RU"/>
        </a:p>
      </dgm:t>
    </dgm:pt>
    <dgm:pt modelId="{F7D8800C-F8A0-4F54-A163-EAB8FEC3213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(СОБЛЮДЕНИЕ ИНТЕРВАЛОВ)</a:t>
          </a:r>
        </a:p>
      </dgm:t>
    </dgm:pt>
    <dgm:pt modelId="{5FA46C1D-8368-45B0-A13E-B29936F1F4E7}" type="parTrans" cxnId="{7B955833-2921-4812-BFE4-55813EF66B31}">
      <dgm:prSet/>
      <dgm:spPr/>
      <dgm:t>
        <a:bodyPr/>
        <a:lstStyle/>
        <a:p>
          <a:endParaRPr lang="ru-RU"/>
        </a:p>
      </dgm:t>
    </dgm:pt>
    <dgm:pt modelId="{004048BC-562E-43E5-A2F8-4054FC5C6B48}" type="sibTrans" cxnId="{7B955833-2921-4812-BFE4-55813EF66B31}">
      <dgm:prSet/>
      <dgm:spPr/>
      <dgm:t>
        <a:bodyPr/>
        <a:lstStyle/>
        <a:p>
          <a:endParaRPr lang="ru-RU"/>
        </a:p>
      </dgm:t>
    </dgm:pt>
    <dgm:pt modelId="{AA0109FA-B1E8-47B4-8C06-A44F3F253E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ПРОГУЛКА</a:t>
          </a:r>
          <a:endParaRPr kumimoji="0" lang="ru-RU" b="1" i="0" u="none" strike="noStrike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gm:t>
    </dgm:pt>
    <dgm:pt modelId="{3542E258-1C0B-45E8-848E-F6170E37635B}" type="parTrans" cxnId="{642AA14C-D4F1-48A3-AAF5-872AF50DFCF7}">
      <dgm:prSet/>
      <dgm:spPr/>
      <dgm:t>
        <a:bodyPr/>
        <a:lstStyle/>
        <a:p>
          <a:endParaRPr lang="ru-RU"/>
        </a:p>
      </dgm:t>
    </dgm:pt>
    <dgm:pt modelId="{B673A867-D348-457D-8B8C-5A2D31AB27BA}" type="sibTrans" cxnId="{642AA14C-D4F1-48A3-AAF5-872AF50DFCF7}">
      <dgm:prSet/>
      <dgm:spPr/>
      <dgm:t>
        <a:bodyPr/>
        <a:lstStyle/>
        <a:p>
          <a:endParaRPr lang="ru-RU"/>
        </a:p>
      </dgm:t>
    </dgm:pt>
    <dgm:pt modelId="{DD435A36-5273-4BD5-82E5-85EB3A8914D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(познавательная, художественная,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 и т.д.)</a:t>
          </a:r>
          <a:endParaRPr kumimoji="0" lang="ru-RU" sz="1050" b="0" i="0" u="none" strike="noStrike" cap="none" normalizeH="0" baseline="0" dirty="0" smtClean="0">
            <a:ln/>
            <a:effectLst/>
            <a:latin typeface="+mn-lt"/>
            <a:cs typeface="Arial" charset="0"/>
          </a:endParaRPr>
        </a:p>
      </dgm:t>
    </dgm:pt>
    <dgm:pt modelId="{18ECAB14-3AF1-48B4-94E2-3F3CA36E5B3E}" type="parTrans" cxnId="{497A7270-1295-4FBF-A7A8-460AA8466CB6}">
      <dgm:prSet/>
      <dgm:spPr/>
      <dgm:t>
        <a:bodyPr/>
        <a:lstStyle/>
        <a:p>
          <a:endParaRPr lang="ru-RU"/>
        </a:p>
      </dgm:t>
    </dgm:pt>
    <dgm:pt modelId="{77DA903A-D47D-4584-982A-9549A122DE87}" type="sibTrans" cxnId="{497A7270-1295-4FBF-A7A8-460AA8466CB6}">
      <dgm:prSet/>
      <dgm:spPr/>
      <dgm:t>
        <a:bodyPr/>
        <a:lstStyle/>
        <a:p>
          <a:endParaRPr lang="ru-RU"/>
        </a:p>
      </dgm:t>
    </dgm:pt>
    <dgm:pt modelId="{07EA4E34-32B1-4E83-B46A-562BE3FA749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ОТДЫХ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(ИГРА)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0" u="none" strike="noStrike" cap="none" normalizeH="0" baseline="0" dirty="0" smtClean="0">
            <a:ln/>
            <a:effectLst/>
            <a:latin typeface="+mn-lt"/>
            <a:cs typeface="Arial" charset="0"/>
          </a:endParaRPr>
        </a:p>
      </dgm:t>
    </dgm:pt>
    <dgm:pt modelId="{2CE21C12-366E-4F0D-9569-2DFE6DD4C7AF}" type="parTrans" cxnId="{535EAF60-F7B3-4D97-8D37-680478D945CB}">
      <dgm:prSet/>
      <dgm:spPr/>
      <dgm:t>
        <a:bodyPr/>
        <a:lstStyle/>
        <a:p>
          <a:endParaRPr lang="ru-RU"/>
        </a:p>
      </dgm:t>
    </dgm:pt>
    <dgm:pt modelId="{10AA80DD-BBCC-4C65-8E83-7372496F79D6}" type="sibTrans" cxnId="{535EAF60-F7B3-4D97-8D37-680478D945CB}">
      <dgm:prSet/>
      <dgm:spPr/>
      <dgm:t>
        <a:bodyPr/>
        <a:lstStyle/>
        <a:p>
          <a:endParaRPr lang="ru-RU"/>
        </a:p>
      </dgm:t>
    </dgm:pt>
    <dgm:pt modelId="{2A03E283-4683-46CA-AE44-BC427591C3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ДВИГАТЕЛЬНАЯ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АКТИВНОСТЬ</a:t>
          </a:r>
        </a:p>
      </dgm:t>
    </dgm:pt>
    <dgm:pt modelId="{530F6826-AC2A-4110-B931-FC3E8D654358}" type="parTrans" cxnId="{6065E3AA-1B7A-4F20-B830-B538B8E8D942}">
      <dgm:prSet/>
      <dgm:spPr/>
      <dgm:t>
        <a:bodyPr/>
        <a:lstStyle/>
        <a:p>
          <a:endParaRPr lang="ru-RU"/>
        </a:p>
      </dgm:t>
    </dgm:pt>
    <dgm:pt modelId="{13AA0555-CAE5-4AE2-BBB7-9A9ADB7F7262}" type="sibTrans" cxnId="{6065E3AA-1B7A-4F20-B830-B538B8E8D942}">
      <dgm:prSet/>
      <dgm:spPr/>
      <dgm:t>
        <a:bodyPr/>
        <a:lstStyle/>
        <a:p>
          <a:endParaRPr lang="ru-RU"/>
        </a:p>
      </dgm:t>
    </dgm:pt>
    <dgm:pt modelId="{640296A1-58BA-4D0E-BC3D-16633913416C}" type="pres">
      <dgm:prSet presAssocID="{4B521124-41D1-48C6-B4D9-AF9B9DA141CB}" presName="cycle" presStyleCnt="0">
        <dgm:presLayoutVars>
          <dgm:dir/>
          <dgm:resizeHandles val="exact"/>
        </dgm:presLayoutVars>
      </dgm:prSet>
      <dgm:spPr/>
    </dgm:pt>
    <dgm:pt modelId="{467050D3-F4C6-4CB1-8A3B-C5099B3425C8}" type="pres">
      <dgm:prSet presAssocID="{2CFCD4A9-9599-460A-85E2-BB3D1A3754F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44AAB-7EC2-4439-B2BA-2B59D3277E96}" type="pres">
      <dgm:prSet presAssocID="{2CFCD4A9-9599-460A-85E2-BB3D1A3754F4}" presName="spNode" presStyleCnt="0"/>
      <dgm:spPr/>
    </dgm:pt>
    <dgm:pt modelId="{6737B0B4-7BFD-449E-AC6A-B1A282B0793F}" type="pres">
      <dgm:prSet presAssocID="{66CD4C4C-D5AC-4EDD-8185-16E30E21952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811DB25E-F03B-4F4B-8111-6118B9257F14}" type="pres">
      <dgm:prSet presAssocID="{F7D8800C-F8A0-4F54-A163-EAB8FEC3213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CF36C-2E42-4117-9722-E1164EC3F1F8}" type="pres">
      <dgm:prSet presAssocID="{F7D8800C-F8A0-4F54-A163-EAB8FEC32131}" presName="spNode" presStyleCnt="0"/>
      <dgm:spPr/>
    </dgm:pt>
    <dgm:pt modelId="{2EE47EE0-B782-479C-923E-B37CD67B7BA8}" type="pres">
      <dgm:prSet presAssocID="{004048BC-562E-43E5-A2F8-4054FC5C6B48}" presName="sibTrans" presStyleLbl="sibTrans1D1" presStyleIdx="1" presStyleCnt="6"/>
      <dgm:spPr/>
      <dgm:t>
        <a:bodyPr/>
        <a:lstStyle/>
        <a:p>
          <a:endParaRPr lang="ru-RU"/>
        </a:p>
      </dgm:t>
    </dgm:pt>
    <dgm:pt modelId="{67F876D1-A036-488B-821C-215FB5ED3B3D}" type="pres">
      <dgm:prSet presAssocID="{AA0109FA-B1E8-47B4-8C06-A44F3F253E4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B7CF5-569D-4399-BCD1-C15F3644D12C}" type="pres">
      <dgm:prSet presAssocID="{AA0109FA-B1E8-47B4-8C06-A44F3F253E46}" presName="spNode" presStyleCnt="0"/>
      <dgm:spPr/>
    </dgm:pt>
    <dgm:pt modelId="{690B669D-585F-424C-A3DB-C08D1198F59C}" type="pres">
      <dgm:prSet presAssocID="{B673A867-D348-457D-8B8C-5A2D31AB27BA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DB6654A-96D8-4FE1-8BF4-BD2BB3656DA1}" type="pres">
      <dgm:prSet presAssocID="{DD435A36-5273-4BD5-82E5-85EB3A8914D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9598E-AF76-4647-801E-9B2CC83337FD}" type="pres">
      <dgm:prSet presAssocID="{DD435A36-5273-4BD5-82E5-85EB3A8914D9}" presName="spNode" presStyleCnt="0"/>
      <dgm:spPr/>
    </dgm:pt>
    <dgm:pt modelId="{56BEC702-B99E-4E89-B3EE-F991403439FD}" type="pres">
      <dgm:prSet presAssocID="{77DA903A-D47D-4584-982A-9549A122DE8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60528EA-D8D8-45B3-8A22-857ACAF68846}" type="pres">
      <dgm:prSet presAssocID="{07EA4E34-32B1-4E83-B46A-562BE3FA7492}" presName="node" presStyleLbl="node1" presStyleIdx="4" presStyleCnt="6" custScaleX="64090" custScaleY="55366" custRadScaleRad="96021" custRadScaleInc="21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9A4A-E946-4423-9EF9-6D3A02D2D652}" type="pres">
      <dgm:prSet presAssocID="{07EA4E34-32B1-4E83-B46A-562BE3FA7492}" presName="spNode" presStyleCnt="0"/>
      <dgm:spPr/>
    </dgm:pt>
    <dgm:pt modelId="{60726AAD-1DCC-4B31-9565-5B8C00E17777}" type="pres">
      <dgm:prSet presAssocID="{10AA80DD-BBCC-4C65-8E83-7372496F79D6}" presName="sibTrans" presStyleLbl="sibTrans1D1" presStyleIdx="4" presStyleCnt="6"/>
      <dgm:spPr/>
      <dgm:t>
        <a:bodyPr/>
        <a:lstStyle/>
        <a:p>
          <a:endParaRPr lang="ru-RU"/>
        </a:p>
      </dgm:t>
    </dgm:pt>
    <dgm:pt modelId="{D31D23F5-44C5-45A1-962F-415CD3076C26}" type="pres">
      <dgm:prSet presAssocID="{2A03E283-4683-46CA-AE44-BC427591C3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527D2-F69D-477E-A720-8ED740236BEC}" type="pres">
      <dgm:prSet presAssocID="{2A03E283-4683-46CA-AE44-BC427591C371}" presName="spNode" presStyleCnt="0"/>
      <dgm:spPr/>
    </dgm:pt>
    <dgm:pt modelId="{C4B2C70F-DFD8-4E10-8440-ED1C0A365688}" type="pres">
      <dgm:prSet presAssocID="{13AA0555-CAE5-4AE2-BBB7-9A9ADB7F726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97A7270-1295-4FBF-A7A8-460AA8466CB6}" srcId="{4B521124-41D1-48C6-B4D9-AF9B9DA141CB}" destId="{DD435A36-5273-4BD5-82E5-85EB3A8914D9}" srcOrd="3" destOrd="0" parTransId="{18ECAB14-3AF1-48B4-94E2-3F3CA36E5B3E}" sibTransId="{77DA903A-D47D-4584-982A-9549A122DE87}"/>
    <dgm:cxn modelId="{59DD4DF3-68DA-4C46-A989-37C1F7F417B0}" type="presOf" srcId="{004048BC-562E-43E5-A2F8-4054FC5C6B48}" destId="{2EE47EE0-B782-479C-923E-B37CD67B7BA8}" srcOrd="0" destOrd="0" presId="urn:microsoft.com/office/officeart/2005/8/layout/cycle6"/>
    <dgm:cxn modelId="{7B955833-2921-4812-BFE4-55813EF66B31}" srcId="{4B521124-41D1-48C6-B4D9-AF9B9DA141CB}" destId="{F7D8800C-F8A0-4F54-A163-EAB8FEC32131}" srcOrd="1" destOrd="0" parTransId="{5FA46C1D-8368-45B0-A13E-B29936F1F4E7}" sibTransId="{004048BC-562E-43E5-A2F8-4054FC5C6B48}"/>
    <dgm:cxn modelId="{17187B27-923B-4C0A-B826-4FBA1DF415C0}" type="presOf" srcId="{10AA80DD-BBCC-4C65-8E83-7372496F79D6}" destId="{60726AAD-1DCC-4B31-9565-5B8C00E17777}" srcOrd="0" destOrd="0" presId="urn:microsoft.com/office/officeart/2005/8/layout/cycle6"/>
    <dgm:cxn modelId="{BD931FB2-1C19-45D7-AEC9-508BF5C50E1F}" type="presOf" srcId="{13AA0555-CAE5-4AE2-BBB7-9A9ADB7F7262}" destId="{C4B2C70F-DFD8-4E10-8440-ED1C0A365688}" srcOrd="0" destOrd="0" presId="urn:microsoft.com/office/officeart/2005/8/layout/cycle6"/>
    <dgm:cxn modelId="{06730FE8-1A69-4D97-AF48-F56D435DA3BA}" type="presOf" srcId="{2A03E283-4683-46CA-AE44-BC427591C371}" destId="{D31D23F5-44C5-45A1-962F-415CD3076C26}" srcOrd="0" destOrd="0" presId="urn:microsoft.com/office/officeart/2005/8/layout/cycle6"/>
    <dgm:cxn modelId="{9E5FA6C5-FEFA-4E38-B2D4-35ABF095B1A9}" type="presOf" srcId="{2CFCD4A9-9599-460A-85E2-BB3D1A3754F4}" destId="{467050D3-F4C6-4CB1-8A3B-C5099B3425C8}" srcOrd="0" destOrd="0" presId="urn:microsoft.com/office/officeart/2005/8/layout/cycle6"/>
    <dgm:cxn modelId="{87518503-E168-40E4-826D-026A6FA12649}" type="presOf" srcId="{66CD4C4C-D5AC-4EDD-8185-16E30E219521}" destId="{6737B0B4-7BFD-449E-AC6A-B1A282B0793F}" srcOrd="0" destOrd="0" presId="urn:microsoft.com/office/officeart/2005/8/layout/cycle6"/>
    <dgm:cxn modelId="{AAB37E32-7441-4305-8090-CA1BE7CC0B37}" type="presOf" srcId="{77DA903A-D47D-4584-982A-9549A122DE87}" destId="{56BEC702-B99E-4E89-B3EE-F991403439FD}" srcOrd="0" destOrd="0" presId="urn:microsoft.com/office/officeart/2005/8/layout/cycle6"/>
    <dgm:cxn modelId="{BCF17FA6-C3CF-42AA-BDD7-489AA3757BD2}" srcId="{4B521124-41D1-48C6-B4D9-AF9B9DA141CB}" destId="{2CFCD4A9-9599-460A-85E2-BB3D1A3754F4}" srcOrd="0" destOrd="0" parTransId="{C4BA9347-31F7-47DD-8709-1401995F8115}" sibTransId="{66CD4C4C-D5AC-4EDD-8185-16E30E219521}"/>
    <dgm:cxn modelId="{535EAF60-F7B3-4D97-8D37-680478D945CB}" srcId="{4B521124-41D1-48C6-B4D9-AF9B9DA141CB}" destId="{07EA4E34-32B1-4E83-B46A-562BE3FA7492}" srcOrd="4" destOrd="0" parTransId="{2CE21C12-366E-4F0D-9569-2DFE6DD4C7AF}" sibTransId="{10AA80DD-BBCC-4C65-8E83-7372496F79D6}"/>
    <dgm:cxn modelId="{96B44272-59AB-4E09-A3D9-C2A72040BB1E}" type="presOf" srcId="{DD435A36-5273-4BD5-82E5-85EB3A8914D9}" destId="{DDB6654A-96D8-4FE1-8BF4-BD2BB3656DA1}" srcOrd="0" destOrd="0" presId="urn:microsoft.com/office/officeart/2005/8/layout/cycle6"/>
    <dgm:cxn modelId="{B2A9DC08-737E-44A3-9F00-8E45C6A41CA2}" type="presOf" srcId="{4B521124-41D1-48C6-B4D9-AF9B9DA141CB}" destId="{640296A1-58BA-4D0E-BC3D-16633913416C}" srcOrd="0" destOrd="0" presId="urn:microsoft.com/office/officeart/2005/8/layout/cycle6"/>
    <dgm:cxn modelId="{642AA14C-D4F1-48A3-AAF5-872AF50DFCF7}" srcId="{4B521124-41D1-48C6-B4D9-AF9B9DA141CB}" destId="{AA0109FA-B1E8-47B4-8C06-A44F3F253E46}" srcOrd="2" destOrd="0" parTransId="{3542E258-1C0B-45E8-848E-F6170E37635B}" sibTransId="{B673A867-D348-457D-8B8C-5A2D31AB27BA}"/>
    <dgm:cxn modelId="{0EF19D59-0540-4EA4-96DD-899038A97DDE}" type="presOf" srcId="{AA0109FA-B1E8-47B4-8C06-A44F3F253E46}" destId="{67F876D1-A036-488B-821C-215FB5ED3B3D}" srcOrd="0" destOrd="0" presId="urn:microsoft.com/office/officeart/2005/8/layout/cycle6"/>
    <dgm:cxn modelId="{7F7044D8-D43F-40AC-9398-317FFC5E8357}" type="presOf" srcId="{07EA4E34-32B1-4E83-B46A-562BE3FA7492}" destId="{160528EA-D8D8-45B3-8A22-857ACAF68846}" srcOrd="0" destOrd="0" presId="urn:microsoft.com/office/officeart/2005/8/layout/cycle6"/>
    <dgm:cxn modelId="{D8937BAE-5202-45E0-9808-EA90BBD17D81}" type="presOf" srcId="{F7D8800C-F8A0-4F54-A163-EAB8FEC32131}" destId="{811DB25E-F03B-4F4B-8111-6118B9257F14}" srcOrd="0" destOrd="0" presId="urn:microsoft.com/office/officeart/2005/8/layout/cycle6"/>
    <dgm:cxn modelId="{5C4A8F21-5575-4B09-BEE3-3A4981534C52}" type="presOf" srcId="{B673A867-D348-457D-8B8C-5A2D31AB27BA}" destId="{690B669D-585F-424C-A3DB-C08D1198F59C}" srcOrd="0" destOrd="0" presId="urn:microsoft.com/office/officeart/2005/8/layout/cycle6"/>
    <dgm:cxn modelId="{6065E3AA-1B7A-4F20-B830-B538B8E8D942}" srcId="{4B521124-41D1-48C6-B4D9-AF9B9DA141CB}" destId="{2A03E283-4683-46CA-AE44-BC427591C371}" srcOrd="5" destOrd="0" parTransId="{530F6826-AC2A-4110-B931-FC3E8D654358}" sibTransId="{13AA0555-CAE5-4AE2-BBB7-9A9ADB7F7262}"/>
    <dgm:cxn modelId="{763FAA51-C986-444A-BEE4-749BDA81AB66}" type="presParOf" srcId="{640296A1-58BA-4D0E-BC3D-16633913416C}" destId="{467050D3-F4C6-4CB1-8A3B-C5099B3425C8}" srcOrd="0" destOrd="0" presId="urn:microsoft.com/office/officeart/2005/8/layout/cycle6"/>
    <dgm:cxn modelId="{38D90626-B9DA-4D6A-93D3-F3B7F5F3BBF1}" type="presParOf" srcId="{640296A1-58BA-4D0E-BC3D-16633913416C}" destId="{9ED44AAB-7EC2-4439-B2BA-2B59D3277E96}" srcOrd="1" destOrd="0" presId="urn:microsoft.com/office/officeart/2005/8/layout/cycle6"/>
    <dgm:cxn modelId="{7D1740C5-94EE-4953-85D9-CF5020D9A4FE}" type="presParOf" srcId="{640296A1-58BA-4D0E-BC3D-16633913416C}" destId="{6737B0B4-7BFD-449E-AC6A-B1A282B0793F}" srcOrd="2" destOrd="0" presId="urn:microsoft.com/office/officeart/2005/8/layout/cycle6"/>
    <dgm:cxn modelId="{F7B34559-A34A-4F10-9DC8-41B0D1E71A64}" type="presParOf" srcId="{640296A1-58BA-4D0E-BC3D-16633913416C}" destId="{811DB25E-F03B-4F4B-8111-6118B9257F14}" srcOrd="3" destOrd="0" presId="urn:microsoft.com/office/officeart/2005/8/layout/cycle6"/>
    <dgm:cxn modelId="{61A7DD99-E247-4640-92F8-6C2C2385C57E}" type="presParOf" srcId="{640296A1-58BA-4D0E-BC3D-16633913416C}" destId="{86CCF36C-2E42-4117-9722-E1164EC3F1F8}" srcOrd="4" destOrd="0" presId="urn:microsoft.com/office/officeart/2005/8/layout/cycle6"/>
    <dgm:cxn modelId="{F1832AB1-12BD-4C1A-8291-AEEC3DDA7C32}" type="presParOf" srcId="{640296A1-58BA-4D0E-BC3D-16633913416C}" destId="{2EE47EE0-B782-479C-923E-B37CD67B7BA8}" srcOrd="5" destOrd="0" presId="urn:microsoft.com/office/officeart/2005/8/layout/cycle6"/>
    <dgm:cxn modelId="{7FA49313-95AF-49F1-B708-869F1D658C31}" type="presParOf" srcId="{640296A1-58BA-4D0E-BC3D-16633913416C}" destId="{67F876D1-A036-488B-821C-215FB5ED3B3D}" srcOrd="6" destOrd="0" presId="urn:microsoft.com/office/officeart/2005/8/layout/cycle6"/>
    <dgm:cxn modelId="{BB2B633C-BDDE-4760-9913-79642676BE09}" type="presParOf" srcId="{640296A1-58BA-4D0E-BC3D-16633913416C}" destId="{990B7CF5-569D-4399-BCD1-C15F3644D12C}" srcOrd="7" destOrd="0" presId="urn:microsoft.com/office/officeart/2005/8/layout/cycle6"/>
    <dgm:cxn modelId="{9243E5C9-133B-4045-8326-2EEC29D776DF}" type="presParOf" srcId="{640296A1-58BA-4D0E-BC3D-16633913416C}" destId="{690B669D-585F-424C-A3DB-C08D1198F59C}" srcOrd="8" destOrd="0" presId="urn:microsoft.com/office/officeart/2005/8/layout/cycle6"/>
    <dgm:cxn modelId="{5CDE53CE-4711-4B3A-AC1B-1CCAE8CD8206}" type="presParOf" srcId="{640296A1-58BA-4D0E-BC3D-16633913416C}" destId="{DDB6654A-96D8-4FE1-8BF4-BD2BB3656DA1}" srcOrd="9" destOrd="0" presId="urn:microsoft.com/office/officeart/2005/8/layout/cycle6"/>
    <dgm:cxn modelId="{2F101DBF-5D13-4FDB-B9CC-C8E054F55D72}" type="presParOf" srcId="{640296A1-58BA-4D0E-BC3D-16633913416C}" destId="{E3D9598E-AF76-4647-801E-9B2CC83337FD}" srcOrd="10" destOrd="0" presId="urn:microsoft.com/office/officeart/2005/8/layout/cycle6"/>
    <dgm:cxn modelId="{B9239E5F-B691-4747-BE8D-11DACCBA3B68}" type="presParOf" srcId="{640296A1-58BA-4D0E-BC3D-16633913416C}" destId="{56BEC702-B99E-4E89-B3EE-F991403439FD}" srcOrd="11" destOrd="0" presId="urn:microsoft.com/office/officeart/2005/8/layout/cycle6"/>
    <dgm:cxn modelId="{2AFF694F-D580-451E-9CD4-6F867D3115A8}" type="presParOf" srcId="{640296A1-58BA-4D0E-BC3D-16633913416C}" destId="{160528EA-D8D8-45B3-8A22-857ACAF68846}" srcOrd="12" destOrd="0" presId="urn:microsoft.com/office/officeart/2005/8/layout/cycle6"/>
    <dgm:cxn modelId="{B2EB2453-3C5F-491A-9AD0-AEC8E5FD1A1B}" type="presParOf" srcId="{640296A1-58BA-4D0E-BC3D-16633913416C}" destId="{A2B19A4A-E946-4423-9EF9-6D3A02D2D652}" srcOrd="13" destOrd="0" presId="urn:microsoft.com/office/officeart/2005/8/layout/cycle6"/>
    <dgm:cxn modelId="{4D6B467A-4C58-4358-891F-170999EDC16C}" type="presParOf" srcId="{640296A1-58BA-4D0E-BC3D-16633913416C}" destId="{60726AAD-1DCC-4B31-9565-5B8C00E17777}" srcOrd="14" destOrd="0" presId="urn:microsoft.com/office/officeart/2005/8/layout/cycle6"/>
    <dgm:cxn modelId="{2B3748A0-5521-44D6-949F-0A83A44EAC3A}" type="presParOf" srcId="{640296A1-58BA-4D0E-BC3D-16633913416C}" destId="{D31D23F5-44C5-45A1-962F-415CD3076C26}" srcOrd="15" destOrd="0" presId="urn:microsoft.com/office/officeart/2005/8/layout/cycle6"/>
    <dgm:cxn modelId="{C425B1D0-ED70-4C6A-94B3-9BD31F455D24}" type="presParOf" srcId="{640296A1-58BA-4D0E-BC3D-16633913416C}" destId="{9C4527D2-F69D-477E-A720-8ED740236BEC}" srcOrd="16" destOrd="0" presId="urn:microsoft.com/office/officeart/2005/8/layout/cycle6"/>
    <dgm:cxn modelId="{A5440040-32FF-409B-8A3E-FB168488B2A9}" type="presParOf" srcId="{640296A1-58BA-4D0E-BC3D-16633913416C}" destId="{C4B2C70F-DFD8-4E10-8440-ED1C0A3656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5BCC8-EA4A-4F5F-937D-5448862A2182}">
      <dsp:nvSpPr>
        <dsp:cNvPr id="0" name=""/>
        <dsp:cNvSpPr/>
      </dsp:nvSpPr>
      <dsp:spPr>
        <a:xfrm rot="16200000">
          <a:off x="380074" y="-332926"/>
          <a:ext cx="2303395" cy="2969269"/>
        </a:xfrm>
        <a:prstGeom prst="round1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Развитие здравоохранения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10 – 15 %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5400000">
        <a:off x="47138" y="84343"/>
        <a:ext cx="2969269" cy="1643214"/>
      </dsp:txXfrm>
    </dsp:sp>
    <dsp:sp modelId="{28405683-AB25-4040-B53C-00D2798035E5}">
      <dsp:nvSpPr>
        <dsp:cNvPr id="0" name=""/>
        <dsp:cNvSpPr/>
      </dsp:nvSpPr>
      <dsp:spPr>
        <a:xfrm>
          <a:off x="2864052" y="10"/>
          <a:ext cx="2828980" cy="2196261"/>
        </a:xfrm>
        <a:prstGeom prst="round1Rect">
          <a:avLst/>
        </a:prstGeom>
        <a:gradFill rotWithShape="0">
          <a:gsLst>
            <a:gs pos="0">
              <a:srgbClr val="4BACC6">
                <a:hueOff val="-3311292"/>
                <a:satOff val="13270"/>
                <a:lumOff val="2876"/>
                <a:alphaOff val="0"/>
                <a:shade val="51000"/>
                <a:satMod val="130000"/>
              </a:srgbClr>
            </a:gs>
            <a:gs pos="80000">
              <a:srgbClr val="4BACC6">
                <a:hueOff val="-3311292"/>
                <a:satOff val="13270"/>
                <a:lumOff val="2876"/>
                <a:alphaOff val="0"/>
                <a:shade val="93000"/>
                <a:satMod val="130000"/>
              </a:srgbClr>
            </a:gs>
            <a:gs pos="100000">
              <a:srgbClr val="4BACC6">
                <a:hueOff val="-3311292"/>
                <a:satOff val="13270"/>
                <a:lumOff val="2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Образ жизни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50 – 55 %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2864052" y="10"/>
        <a:ext cx="2748571" cy="1647196"/>
      </dsp:txXfrm>
    </dsp:sp>
    <dsp:sp modelId="{5C3FED08-748C-45C0-BBB6-C1EC971B77EF}">
      <dsp:nvSpPr>
        <dsp:cNvPr id="0" name=""/>
        <dsp:cNvSpPr/>
      </dsp:nvSpPr>
      <dsp:spPr>
        <a:xfrm rot="10800000">
          <a:off x="47152" y="2196272"/>
          <a:ext cx="2828980" cy="2196261"/>
        </a:xfrm>
        <a:prstGeom prst="round1Rect">
          <a:avLst/>
        </a:prstGeom>
        <a:gradFill rotWithShape="0">
          <a:gsLst>
            <a:gs pos="0">
              <a:srgbClr val="4BACC6">
                <a:hueOff val="-6622584"/>
                <a:satOff val="26541"/>
                <a:lumOff val="5752"/>
                <a:alphaOff val="0"/>
                <a:shade val="51000"/>
                <a:satMod val="130000"/>
              </a:srgbClr>
            </a:gs>
            <a:gs pos="80000">
              <a:srgbClr val="4BACC6">
                <a:hueOff val="-6622584"/>
                <a:satOff val="26541"/>
                <a:lumOff val="5752"/>
                <a:alphaOff val="0"/>
                <a:shade val="93000"/>
                <a:satMod val="130000"/>
              </a:srgbClr>
            </a:gs>
            <a:gs pos="100000">
              <a:srgbClr val="4BACC6">
                <a:hueOff val="-6622584"/>
                <a:satOff val="26541"/>
                <a:lumOff val="5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Наследственность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16 – 20 % </a:t>
          </a:r>
          <a:endParaRPr lang="ru-RU" sz="3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10800000">
        <a:off x="127561" y="2745337"/>
        <a:ext cx="2748571" cy="1647196"/>
      </dsp:txXfrm>
    </dsp:sp>
    <dsp:sp modelId="{048D2261-166A-4A00-89CB-AC7E04FD5CE2}">
      <dsp:nvSpPr>
        <dsp:cNvPr id="0" name=""/>
        <dsp:cNvSpPr/>
      </dsp:nvSpPr>
      <dsp:spPr>
        <a:xfrm rot="5400000">
          <a:off x="3180411" y="1906685"/>
          <a:ext cx="2196261" cy="2828980"/>
        </a:xfrm>
        <a:prstGeom prst="round1Rect">
          <a:avLst/>
        </a:prstGeom>
        <a:gradFill rotWithShape="0">
          <a:gsLst>
            <a:gs pos="0">
              <a:srgbClr val="4BACC6">
                <a:hueOff val="-9933876"/>
                <a:satOff val="39811"/>
                <a:lumOff val="8628"/>
                <a:alphaOff val="0"/>
                <a:shade val="51000"/>
                <a:satMod val="130000"/>
              </a:srgbClr>
            </a:gs>
            <a:gs pos="80000">
              <a:srgbClr val="4BACC6">
                <a:hueOff val="-9933876"/>
                <a:satOff val="39811"/>
                <a:lumOff val="8628"/>
                <a:alphaOff val="0"/>
                <a:shade val="93000"/>
                <a:satMod val="130000"/>
              </a:srgbClr>
            </a:gs>
            <a:gs pos="100000">
              <a:srgbClr val="4BACC6">
                <a:hueOff val="-9933876"/>
                <a:satOff val="39811"/>
                <a:lumOff val="862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Окружающая среда – 20 – 25</a:t>
          </a:r>
          <a:r>
            <a:rPr lang="ru-RU" sz="3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rPr>
            <a:t> %</a:t>
          </a:r>
          <a:endParaRPr lang="ru-RU" sz="3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2864053" y="2772110"/>
        <a:ext cx="2828980" cy="1566787"/>
      </dsp:txXfrm>
    </dsp:sp>
    <dsp:sp modelId="{A39F86D4-00F5-464A-949F-E9210FC447BD}">
      <dsp:nvSpPr>
        <dsp:cNvPr id="0" name=""/>
        <dsp:cNvSpPr/>
      </dsp:nvSpPr>
      <dsp:spPr>
        <a:xfrm>
          <a:off x="1770386" y="1347241"/>
          <a:ext cx="2210712" cy="1493260"/>
        </a:xfrm>
        <a:prstGeom prst="roundRect">
          <a:avLst/>
        </a:prstGeom>
        <a:gradFill rotWithShape="0">
          <a:gsLst>
            <a:gs pos="0">
              <a:srgbClr val="4BACC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+mn-ea"/>
              <a:cs typeface="+mn-cs"/>
            </a:rPr>
            <a:t>Факторы, влияющие на состояние здоровья:</a:t>
          </a:r>
          <a:endParaRPr lang="ru-RU" sz="2400" b="1" kern="1200" cap="none" spc="0" dirty="0">
            <a:ln w="11430"/>
            <a:gradFill>
              <a:gsLst>
                <a:gs pos="0">
                  <a:srgbClr val="C0504D">
                    <a:tint val="70000"/>
                    <a:satMod val="245000"/>
                  </a:srgbClr>
                </a:gs>
                <a:gs pos="75000">
                  <a:srgbClr val="C0504D">
                    <a:tint val="90000"/>
                    <a:shade val="60000"/>
                    <a:satMod val="240000"/>
                  </a:srgbClr>
                </a:gs>
                <a:gs pos="100000">
                  <a:srgbClr val="C0504D">
                    <a:tint val="100000"/>
                    <a:shade val="50000"/>
                    <a:satMod val="240000"/>
                  </a:srgb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1843281" y="1420136"/>
        <a:ext cx="2064922" cy="1347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050D3-F4C6-4CB1-8A3B-C5099B3425C8}">
      <dsp:nvSpPr>
        <dsp:cNvPr id="0" name=""/>
        <dsp:cNvSpPr/>
      </dsp:nvSpPr>
      <dsp:spPr>
        <a:xfrm>
          <a:off x="2520958" y="1799"/>
          <a:ext cx="1760353" cy="1144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СОН</a:t>
          </a:r>
          <a:endParaRPr kumimoji="0" lang="ru-RU" sz="2100" b="1" i="0" u="none" strike="noStrike" kern="1200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sp:txBody>
      <dsp:txXfrm>
        <a:off x="2576815" y="57656"/>
        <a:ext cx="1648639" cy="1032515"/>
      </dsp:txXfrm>
    </dsp:sp>
    <dsp:sp modelId="{6737B0B4-7BFD-449E-AC6A-B1A282B0793F}">
      <dsp:nvSpPr>
        <dsp:cNvPr id="0" name=""/>
        <dsp:cNvSpPr/>
      </dsp:nvSpPr>
      <dsp:spPr>
        <a:xfrm>
          <a:off x="703623" y="573914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3588957" y="151555"/>
              </a:moveTo>
              <a:arcTo wR="2697511" hR="2697511" stAng="17357836" swAng="150264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DB25E-F03B-4F4B-8111-6118B9257F14}">
      <dsp:nvSpPr>
        <dsp:cNvPr id="0" name=""/>
        <dsp:cNvSpPr/>
      </dsp:nvSpPr>
      <dsp:spPr>
        <a:xfrm>
          <a:off x="4857072" y="1350555"/>
          <a:ext cx="1760353" cy="114422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5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ПИТАНИЕ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(СОБЛЮДЕНИЕ ИНТЕРВАЛОВ)</a:t>
          </a:r>
        </a:p>
      </dsp:txBody>
      <dsp:txXfrm>
        <a:off x="4912929" y="1406412"/>
        <a:ext cx="1648639" cy="1032515"/>
      </dsp:txXfrm>
    </dsp:sp>
    <dsp:sp modelId="{2EE47EE0-B782-479C-923E-B37CD67B7BA8}">
      <dsp:nvSpPr>
        <dsp:cNvPr id="0" name=""/>
        <dsp:cNvSpPr/>
      </dsp:nvSpPr>
      <dsp:spPr>
        <a:xfrm>
          <a:off x="703623" y="573914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5285233" y="1935758"/>
              </a:moveTo>
              <a:arcTo wR="2697511" hR="2697511" stAng="20615822" swAng="196835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876D1-A036-488B-821C-215FB5ED3B3D}">
      <dsp:nvSpPr>
        <dsp:cNvPr id="0" name=""/>
        <dsp:cNvSpPr/>
      </dsp:nvSpPr>
      <dsp:spPr>
        <a:xfrm>
          <a:off x="4857072" y="4048067"/>
          <a:ext cx="1760353" cy="114422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all" spc="0" normalizeH="0" baseline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rPr>
            <a:t>ПРОГУЛКА</a:t>
          </a:r>
          <a:endParaRPr kumimoji="0" lang="ru-RU" sz="2100" b="1" i="0" u="none" strike="noStrike" kern="1200" cap="all" spc="0" normalizeH="0" baseline="0" dirty="0" smtClean="0">
            <a:ln w="9000" cmpd="sng">
              <a:prstDash val="solid"/>
            </a:ln>
            <a:effectLst>
              <a:reflection blurRad="12700" stA="28000" endPos="45000" dist="1000" dir="5400000" sy="-100000" algn="bl" rotWithShape="0"/>
            </a:effectLst>
            <a:latin typeface="Arial" charset="0"/>
            <a:cs typeface="Arial" charset="0"/>
          </a:endParaRPr>
        </a:p>
      </dsp:txBody>
      <dsp:txXfrm>
        <a:off x="4912929" y="4103924"/>
        <a:ext cx="1648639" cy="1032515"/>
      </dsp:txXfrm>
    </dsp:sp>
    <dsp:sp modelId="{690B669D-585F-424C-A3DB-C08D1198F59C}">
      <dsp:nvSpPr>
        <dsp:cNvPr id="0" name=""/>
        <dsp:cNvSpPr/>
      </dsp:nvSpPr>
      <dsp:spPr>
        <a:xfrm>
          <a:off x="703623" y="573914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4582889" y="4626739"/>
              </a:moveTo>
              <a:arcTo wR="2697511" hR="2697511" stAng="2739516" swAng="150264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6654A-96D8-4FE1-8BF4-BD2BB3656DA1}">
      <dsp:nvSpPr>
        <dsp:cNvPr id="0" name=""/>
        <dsp:cNvSpPr/>
      </dsp:nvSpPr>
      <dsp:spPr>
        <a:xfrm>
          <a:off x="2520958" y="5396823"/>
          <a:ext cx="1760353" cy="114422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ДЕЯТЕЛЬНОСТЬ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(познавательная, художественная,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5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 и т.д.)</a:t>
          </a:r>
          <a:endParaRPr kumimoji="0" lang="ru-RU" sz="1050" b="0" i="0" u="none" strike="noStrike" kern="1200" cap="none" normalizeH="0" baseline="0" dirty="0" smtClean="0">
            <a:ln/>
            <a:effectLst/>
            <a:latin typeface="+mn-lt"/>
            <a:cs typeface="Arial" charset="0"/>
          </a:endParaRPr>
        </a:p>
      </dsp:txBody>
      <dsp:txXfrm>
        <a:off x="2576815" y="5452680"/>
        <a:ext cx="1648639" cy="1032515"/>
      </dsp:txXfrm>
    </dsp:sp>
    <dsp:sp modelId="{56BEC702-B99E-4E89-B3EE-F991403439FD}">
      <dsp:nvSpPr>
        <dsp:cNvPr id="0" name=""/>
        <dsp:cNvSpPr/>
      </dsp:nvSpPr>
      <dsp:spPr>
        <a:xfrm>
          <a:off x="870701" y="637862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1634706" y="5176829"/>
              </a:moveTo>
              <a:arcTo wR="2697511" hR="2697511" stAng="6792198" swAng="214713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28EA-D8D8-45B3-8A22-857ACAF68846}">
      <dsp:nvSpPr>
        <dsp:cNvPr id="0" name=""/>
        <dsp:cNvSpPr/>
      </dsp:nvSpPr>
      <dsp:spPr>
        <a:xfrm>
          <a:off x="502696" y="4077124"/>
          <a:ext cx="1128210" cy="63351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ОТДЫХ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(ИГРА)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100" b="1" i="0" u="none" strike="noStrike" kern="1200" cap="none" normalizeH="0" baseline="0" dirty="0" smtClean="0">
            <a:ln/>
            <a:effectLst/>
            <a:latin typeface="+mn-lt"/>
            <a:cs typeface="Arial" charset="0"/>
          </a:endParaRPr>
        </a:p>
      </dsp:txBody>
      <dsp:txXfrm>
        <a:off x="533622" y="4108050"/>
        <a:ext cx="1066358" cy="571662"/>
      </dsp:txXfrm>
    </dsp:sp>
    <dsp:sp modelId="{60726AAD-1DCC-4B31-9565-5B8C00E17777}">
      <dsp:nvSpPr>
        <dsp:cNvPr id="0" name=""/>
        <dsp:cNvSpPr/>
      </dsp:nvSpPr>
      <dsp:spPr>
        <a:xfrm>
          <a:off x="751719" y="390879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181962" y="3671462"/>
              </a:moveTo>
              <a:arcTo wR="2697511" hR="2697511" stAng="9530099" swAng="2012419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23F5-44C5-45A1-962F-415CD3076C26}">
      <dsp:nvSpPr>
        <dsp:cNvPr id="0" name=""/>
        <dsp:cNvSpPr/>
      </dsp:nvSpPr>
      <dsp:spPr>
        <a:xfrm>
          <a:off x="184844" y="1350555"/>
          <a:ext cx="1760353" cy="11442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ДВИГАТЕЛЬНАЯ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all" spc="0" normalizeH="0" baseline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Arial" charset="0"/>
            </a:rPr>
            <a:t>АКТИВНОСТЬ</a:t>
          </a:r>
        </a:p>
      </dsp:txBody>
      <dsp:txXfrm>
        <a:off x="240701" y="1406412"/>
        <a:ext cx="1648639" cy="1032515"/>
      </dsp:txXfrm>
    </dsp:sp>
    <dsp:sp modelId="{C4B2C70F-DFD8-4E10-8440-ED1C0A365688}">
      <dsp:nvSpPr>
        <dsp:cNvPr id="0" name=""/>
        <dsp:cNvSpPr/>
      </dsp:nvSpPr>
      <dsp:spPr>
        <a:xfrm>
          <a:off x="703623" y="573914"/>
          <a:ext cx="5395023" cy="5395023"/>
        </a:xfrm>
        <a:custGeom>
          <a:avLst/>
          <a:gdLst/>
          <a:ahLst/>
          <a:cxnLst/>
          <a:rect l="0" t="0" r="0" b="0"/>
          <a:pathLst>
            <a:path>
              <a:moveTo>
                <a:pt x="812133" y="768283"/>
              </a:moveTo>
              <a:arcTo wR="2697511" hR="2697511" stAng="13539516" swAng="150264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9683C-EEAA-4778-B71E-9A546ECF0185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B011C-B151-41E5-8E3F-96A9FD497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4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B011C-B151-41E5-8E3F-96A9FD4971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8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4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13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35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4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1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0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4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6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5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4927D-C479-494E-844A-23301DCAB68B}" type="datetimeFigureOut">
              <a:rPr lang="ru-RU" smtClean="0"/>
              <a:t>вс 07.02.21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34121-891E-4A71-95B9-B209CC34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8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72494"/>
            <a:ext cx="4876800" cy="36576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2"/>
            <a:ext cx="12192001" cy="68545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33516" y="583933"/>
            <a:ext cx="4872251" cy="8879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Водные процедуры.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54842" y="2052401"/>
            <a:ext cx="9143999" cy="914400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dbl" algn="ctr">
            <a:solidFill>
              <a:srgbClr val="92D050"/>
            </a:solidFill>
            <a:prstDash val="solid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normalizeH="0" baseline="0" noProof="0" dirty="0" smtClean="0">
                <a:ln/>
                <a:solidFill>
                  <a:srgbClr val="92D050"/>
                </a:solidFill>
                <a:uLnTx/>
                <a:uFillTx/>
                <a:latin typeface="Calibri"/>
              </a:rPr>
              <a:t>Личная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Calibri"/>
              </a:rPr>
              <a:t> 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rgbClr val="92D050"/>
                </a:solidFill>
                <a:uLnTx/>
                <a:uFillTx/>
                <a:latin typeface="Calibri"/>
              </a:rPr>
              <a:t>гигиена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Calibri"/>
              </a:rPr>
              <a:t> </a:t>
            </a:r>
            <a:r>
              <a:rPr kumimoji="0" lang="ru-RU" sz="3600" b="1" i="0" u="none" strike="noStrike" kern="0" normalizeH="0" baseline="0" noProof="0" dirty="0">
                <a:ln/>
                <a:solidFill>
                  <a:schemeClr val="accent4"/>
                </a:solidFill>
                <a:uLnTx/>
                <a:uFillTx/>
                <a:latin typeface="Calibri"/>
              </a:rPr>
              <a:t> 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Calibri"/>
              </a:rPr>
              <a:t>                 </a:t>
            </a:r>
            <a:r>
              <a:rPr kumimoji="0" lang="ru-RU" sz="3600" b="1" i="0" u="none" strike="noStrike" kern="0" normalizeH="0" baseline="0" noProof="0" dirty="0" smtClean="0">
                <a:ln/>
                <a:solidFill>
                  <a:srgbClr val="92D050"/>
                </a:solidFill>
                <a:uLnTx/>
                <a:uFillTx/>
                <a:latin typeface="Calibri"/>
              </a:rPr>
              <a:t>Закаливание</a:t>
            </a:r>
            <a:endParaRPr kumimoji="0" lang="ru-RU" sz="3600" b="1" i="0" u="none" strike="noStrike" kern="0" normalizeH="0" baseline="0" noProof="0" dirty="0">
              <a:ln/>
              <a:solidFill>
                <a:srgbClr val="92D050"/>
              </a:solidFill>
              <a:uLnTx/>
              <a:uFillTx/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81" y="3026847"/>
            <a:ext cx="8441038" cy="377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45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4716" y="1132764"/>
            <a:ext cx="7069541" cy="11737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БЛАГОПРИЯТНАЯ  ПСИХОЛОГИЧЕСКАЯ ОБСТАНОВКА В СЕМЬЕ.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153" y="3103112"/>
            <a:ext cx="11900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позитивное, доброжелательное настроение всех членов семьи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ровный, спокойный тон в процессе общения в семье;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единство </a:t>
            </a: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требований к ребенку со стороны всех членов семьи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обязательное поощрение ребенка при минимальных успехах и даже при их отсутствии, если ребенок постарался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при любой возможности осуществление с ребенком телесного и визуального контакта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организация совместной деятельности с ребенком.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12"/>
            <a:ext cx="12192001" cy="68545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937981" y="536778"/>
            <a:ext cx="5036024" cy="9962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Физическая культура.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1209532" y="2622869"/>
            <a:ext cx="8616855" cy="3900761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Занятия физкультурой укрепляют не только физическое здоровье, но и психику ребенка, позитивно влияют на его характер, способствуют развитию волевых качеств, уверенности в себе.</a:t>
            </a:r>
          </a:p>
        </p:txBody>
      </p:sp>
    </p:spTree>
    <p:extLst>
      <p:ext uri="{BB962C8B-B14F-4D97-AF65-F5344CB8AC3E}">
        <p14:creationId xmlns:p14="http://schemas.microsoft.com/office/powerpoint/2010/main" val="8960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456597" y="731957"/>
            <a:ext cx="3179928" cy="98263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Вывод: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4" y="2055813"/>
            <a:ext cx="11273051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7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15381"/>
            <a:ext cx="4762500" cy="317182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256347" y="3429000"/>
            <a:ext cx="6156818" cy="3077381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"Здоровье —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cs typeface="Aharoni" pitchFamily="2" charset="-79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это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вершина, которую должен каждый покорить сам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"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cs typeface="Aharoni" pitchFamily="2" charset="-79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haroni" pitchFamily="2" charset="-79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cs typeface="Aharoni" pitchFamily="2" charset="-79"/>
              </a:rPr>
              <a:t>(восточная мудрость)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cs typeface="Aharoni" pitchFamily="2" charset="-79"/>
            </a:endParaRP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otype Corsiva" pitchFamily="66" charset="0"/>
              <a:cs typeface="Aharoni" pitchFamily="2" charset="-79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12" y="2839505"/>
            <a:ext cx="5522488" cy="36779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36478" y="2055813"/>
            <a:ext cx="6276687" cy="10108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6633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251044" y="3202886"/>
            <a:ext cx="9717205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/>
            <a:r>
              <a:rPr lang="ru-RU" sz="2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sz="2400" b="1" dirty="0" smtClean="0">
                <a:ln/>
                <a:solidFill>
                  <a:schemeClr val="accent2"/>
                </a:solidFill>
              </a:rPr>
              <a:t>* Повысить уровень знаний родителей в области формирования, сохранения и укрепления здоровья детей. </a:t>
            </a:r>
          </a:p>
          <a:p>
            <a:pPr lvl="0"/>
            <a:endParaRPr lang="ru-RU" sz="2400" b="1" dirty="0" smtClean="0">
              <a:ln/>
              <a:solidFill>
                <a:schemeClr val="accent2"/>
              </a:solidFill>
            </a:endParaRPr>
          </a:p>
          <a:p>
            <a:pPr lvl="0"/>
            <a:r>
              <a:rPr lang="ru-RU" sz="2400" b="1" dirty="0" smtClean="0">
                <a:ln/>
                <a:solidFill>
                  <a:schemeClr val="accent2"/>
                </a:solidFill>
              </a:rPr>
              <a:t>  * Познакомить родителей воспитанников с основными факторами, способствующими укреплению и сохранению здоровья детей. </a:t>
            </a:r>
          </a:p>
          <a:p>
            <a:pPr lvl="0"/>
            <a:endParaRPr lang="ru-RU" sz="2400" b="1" dirty="0" smtClean="0">
              <a:ln/>
              <a:solidFill>
                <a:schemeClr val="accent2"/>
              </a:solidFill>
            </a:endParaRPr>
          </a:p>
          <a:p>
            <a:pPr lvl="0"/>
            <a:r>
              <a:rPr lang="ru-RU" sz="2400" b="1" dirty="0" smtClean="0">
                <a:ln/>
                <a:solidFill>
                  <a:schemeClr val="accent2"/>
                </a:solidFill>
              </a:rPr>
              <a:t>  * Формирование у родителей мотивации здорового образа жизни, ответственности за свое здоровье и здоровье своих детей. </a:t>
            </a:r>
            <a:endParaRPr lang="ru-RU" sz="2400" b="1" dirty="0">
              <a:ln/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6596" y="2433445"/>
            <a:ext cx="2906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ЦЕЛЬ: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8269" cy="6858000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1542196" y="1154196"/>
            <a:ext cx="5609230" cy="107298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Что такое здоровье?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18364" y="3057098"/>
            <a:ext cx="5500048" cy="3248167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7" y="3712191"/>
            <a:ext cx="4681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Здоровье — </a:t>
            </a:r>
          </a:p>
          <a:p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это полное физическое,      духовное, умственное и   социальное благополучие.  </a:t>
            </a:r>
            <a:endParaRPr lang="ru-RU" sz="30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072910"/>
              </p:ext>
            </p:extLst>
          </p:nvPr>
        </p:nvGraphicFramePr>
        <p:xfrm>
          <a:off x="6039133" y="2336303"/>
          <a:ext cx="5657960" cy="439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8909922" y="1098262"/>
            <a:ext cx="2178050" cy="3861338"/>
          </a:xfrm>
          <a:prstGeom prst="teardrop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8909296" y="3488895"/>
            <a:ext cx="2178050" cy="3861338"/>
          </a:xfrm>
          <a:prstGeom prst="teardrop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778572" y="178454"/>
            <a:ext cx="2091597" cy="3708071"/>
          </a:xfrm>
          <a:prstGeom prst="teardrop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4472267" y="-260851"/>
            <a:ext cx="1966556" cy="3486392"/>
          </a:xfrm>
          <a:prstGeom prst="teardrop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1155624" y="2250420"/>
            <a:ext cx="2128546" cy="3773575"/>
          </a:xfrm>
          <a:prstGeom prst="teardrop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5027914" y="1621636"/>
            <a:ext cx="2087100" cy="3700098"/>
          </a:xfrm>
          <a:prstGeom prst="teardrop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2391607" y="4012862"/>
            <a:ext cx="2022645" cy="3585830"/>
          </a:xfrm>
          <a:prstGeom prst="teardrop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-1" r="-1" b="79"/>
          <a:stretch/>
        </p:blipFill>
        <p:spPr>
          <a:xfrm rot="4142934">
            <a:off x="5805312" y="3511264"/>
            <a:ext cx="2114841" cy="3749278"/>
          </a:xfrm>
          <a:prstGeom prst="teardrop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489" y="1830730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РЕЖИМ ДНЯ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475" y="3728076"/>
            <a:ext cx="26236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ДВИГАТЕЛЬНАЯ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АКТИВНОСТЬ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4585" y="5270796"/>
            <a:ext cx="262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ВОДНЫЕ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     ПРОЦЕДУРЫ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0477" y="1321123"/>
            <a:ext cx="350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РЕГЛАМЕНТИРОВАННЫЕ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	НАГРУЗКИ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6671" y="3249850"/>
            <a:ext cx="1834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ПИТАНИЕ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583" y="2627597"/>
            <a:ext cx="1910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СВЕЖИЙ</a:t>
            </a:r>
          </a:p>
          <a:p>
            <a:r>
              <a:rPr lang="ru-RU" sz="3000" dirty="0" smtClean="0">
                <a:solidFill>
                  <a:srgbClr val="C00000"/>
                </a:solidFill>
              </a:rPr>
              <a:t>     ВОЗДУХ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31995" y="5012011"/>
            <a:ext cx="2370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ФИЗИЧЕСКАЯ</a:t>
            </a:r>
          </a:p>
          <a:p>
            <a:r>
              <a:rPr lang="ru-RU" sz="3000" dirty="0" smtClean="0">
                <a:solidFill>
                  <a:srgbClr val="C00000"/>
                </a:solidFill>
              </a:rPr>
              <a:t>   КУЛЬТУРА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77615" y="4699085"/>
            <a:ext cx="28703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БЛАГОПРИЯТНАЯ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ПСИХОЛОГИЧЕСКАЯ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ОБСТАНОВКА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 СЕМЬЕ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45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81625"/>
            <a:ext cx="10058400" cy="517335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45915523"/>
              </p:ext>
            </p:extLst>
          </p:nvPr>
        </p:nvGraphicFramePr>
        <p:xfrm>
          <a:off x="5029199" y="311736"/>
          <a:ext cx="6802271" cy="654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7050D3-F4C6-4CB1-8A3B-C5099B34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6">
                                            <p:graphicEl>
                                              <a:dgm id="{467050D3-F4C6-4CB1-8A3B-C5099B34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37B0B4-7BFD-449E-AC6A-B1A282B0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500"/>
                                        <p:tgtEl>
                                          <p:spTgt spid="6">
                                            <p:graphicEl>
                                              <a:dgm id="{6737B0B4-7BFD-449E-AC6A-B1A282B07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1DB25E-F03B-4F4B-8111-6118B9257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500"/>
                                        <p:tgtEl>
                                          <p:spTgt spid="6">
                                            <p:graphicEl>
                                              <a:dgm id="{811DB25E-F03B-4F4B-8111-6118B9257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E47EE0-B782-479C-923E-B37CD67B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500"/>
                                        <p:tgtEl>
                                          <p:spTgt spid="6">
                                            <p:graphicEl>
                                              <a:dgm id="{2EE47EE0-B782-479C-923E-B37CD67B7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F876D1-A036-488B-821C-215FB5ED3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500"/>
                                        <p:tgtEl>
                                          <p:spTgt spid="6">
                                            <p:graphicEl>
                                              <a:dgm id="{67F876D1-A036-488B-821C-215FB5ED3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0B669D-585F-424C-A3DB-C08D1198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500"/>
                                        <p:tgtEl>
                                          <p:spTgt spid="6">
                                            <p:graphicEl>
                                              <a:dgm id="{690B669D-585F-424C-A3DB-C08D1198F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6654A-96D8-4FE1-8BF4-BD2BB3656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500"/>
                                        <p:tgtEl>
                                          <p:spTgt spid="6">
                                            <p:graphicEl>
                                              <a:dgm id="{DDB6654A-96D8-4FE1-8BF4-BD2BB3656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BEC702-B99E-4E89-B3EE-F99140343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1500"/>
                                        <p:tgtEl>
                                          <p:spTgt spid="6">
                                            <p:graphicEl>
                                              <a:dgm id="{56BEC702-B99E-4E89-B3EE-F99140343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0528EA-D8D8-45B3-8A22-857ACAF68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1500"/>
                                        <p:tgtEl>
                                          <p:spTgt spid="6">
                                            <p:graphicEl>
                                              <a:dgm id="{160528EA-D8D8-45B3-8A22-857ACAF68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26AAD-1DCC-4B31-9565-5B8C00E17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1500"/>
                                        <p:tgtEl>
                                          <p:spTgt spid="6">
                                            <p:graphicEl>
                                              <a:dgm id="{60726AAD-1DCC-4B31-9565-5B8C00E17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D23F5-44C5-45A1-962F-415CD3076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1500"/>
                                        <p:tgtEl>
                                          <p:spTgt spid="6">
                                            <p:graphicEl>
                                              <a:dgm id="{D31D23F5-44C5-45A1-962F-415CD3076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B2C70F-DFD8-4E10-8440-ED1C0A365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500"/>
                                        <p:tgtEl>
                                          <p:spTgt spid="6">
                                            <p:graphicEl>
                                              <a:dgm id="{C4B2C70F-DFD8-4E10-8440-ED1C0A365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8548" y="1514901"/>
            <a:ext cx="4763070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Регламентирование нагрузки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39" y="1197066"/>
            <a:ext cx="6599830" cy="9872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Регламентирование нагрузки.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8548" y="2720661"/>
            <a:ext cx="5062182" cy="36009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150" normalizeH="0" baseline="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Потеря </a:t>
            </a:r>
            <a:r>
              <a:rPr kumimoji="0" lang="ru-RU" sz="3600" b="1" i="0" u="none" strike="noStrike" kern="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внимания, капризы, истерики, отказ от деятельности являются сигналом </a:t>
            </a:r>
            <a:r>
              <a:rPr kumimoji="0" lang="ru-RU" sz="36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перегрузок!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150" normalizeH="0" baseline="0" noProof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</a:rPr>
              <a:t> </a:t>
            </a:r>
            <a:endParaRPr kumimoji="0" lang="ru-RU" sz="2400" b="1" i="0" u="none" strike="noStrike" kern="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17" y="2569650"/>
            <a:ext cx="3338915" cy="395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548"/>
            <a:ext cx="4487365" cy="5329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65" y="2055814"/>
            <a:ext cx="7744251" cy="48343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97039" y="573206"/>
            <a:ext cx="5336274" cy="8871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Двигательная активность.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45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70340" y="730249"/>
            <a:ext cx="5531128" cy="102790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Рациональное питание.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4" y="2004633"/>
            <a:ext cx="4752528" cy="475252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7" name="Блок-схема: магнитный диск 6"/>
          <p:cNvSpPr/>
          <p:nvPr/>
        </p:nvSpPr>
        <p:spPr>
          <a:xfrm>
            <a:off x="6987654" y="2526355"/>
            <a:ext cx="3998794" cy="4094329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Питание по режиму.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Натуральные богатые витаминами и минеральными веществами продукты.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i="1" dirty="0">
              <a:solidFill>
                <a:srgbClr val="C0000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i="1" dirty="0">
                <a:solidFill>
                  <a:srgbClr val="C00000"/>
                </a:solidFill>
              </a:rPr>
              <a:t>Фрукты и овощи.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52" y="1825625"/>
            <a:ext cx="5605896" cy="4351338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594"/>
            <a:ext cx="12192001" cy="685458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074459" y="666335"/>
            <a:ext cx="4531057" cy="10918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Свежий воздух.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8421" y="3181558"/>
            <a:ext cx="4781646" cy="298543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 smtClean="0">
              <a:ln/>
              <a:solidFill>
                <a:srgbClr val="00B05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>Прогулка - наиболее </a:t>
            </a:r>
            <a:r>
              <a:rPr kumimoji="0" lang="ru-RU" sz="2800" b="1" i="0" u="none" strike="noStrike" kern="0" cap="none" spc="0" normalizeH="0" baseline="0" noProof="0" dirty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>эффективный вид отдыха</a:t>
            </a:r>
            <a:r>
              <a:rPr kumimoji="0" lang="ru-RU" sz="2800" b="1" i="0" u="none" strike="noStrike" kern="0" cap="none" spc="0" normalizeH="0" baseline="0" noProof="0" dirty="0" smtClean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>. </a:t>
            </a:r>
            <a:r>
              <a:rPr kumimoji="0" lang="ru-RU" sz="2800" b="1" i="0" u="none" strike="noStrike" kern="0" cap="none" spc="0" normalizeH="0" baseline="0" noProof="0" dirty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ru-RU" sz="2800" b="1" i="0" u="none" strike="noStrike" kern="0" cap="none" spc="0" normalizeH="0" baseline="0" noProof="0" dirty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2800" b="1" i="0" u="none" strike="noStrike" kern="0" cap="none" spc="0" normalizeH="0" baseline="0" noProof="0" dirty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>Способствует повышению сопротивляемости организма и закаливает его</a:t>
            </a:r>
            <a:r>
              <a:rPr kumimoji="0" lang="ru-RU" sz="2800" b="1" i="0" u="none" strike="noStrike" kern="0" cap="none" spc="0" normalizeH="0" baseline="0" noProof="0" dirty="0" smtClean="0">
                <a:ln/>
                <a:solidFill>
                  <a:srgbClr val="00823B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3" y="2030625"/>
            <a:ext cx="7137338" cy="4693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72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328</Words>
  <Application>Microsoft Office PowerPoint</Application>
  <PresentationFormat>Широкоэкранный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2021-02-07T07:47:11Z</dcterms:created>
  <dcterms:modified xsi:type="dcterms:W3CDTF">2021-02-07T10:01:51Z</dcterms:modified>
</cp:coreProperties>
</file>